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78" r:id="rId3"/>
    <p:sldId id="287" r:id="rId4"/>
    <p:sldId id="257" r:id="rId5"/>
    <p:sldId id="258" r:id="rId6"/>
    <p:sldId id="259" r:id="rId7"/>
    <p:sldId id="260" r:id="rId8"/>
    <p:sldId id="285" r:id="rId9"/>
    <p:sldId id="279" r:id="rId10"/>
    <p:sldId id="262" r:id="rId11"/>
    <p:sldId id="283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81" r:id="rId23"/>
    <p:sldId id="274" r:id="rId24"/>
    <p:sldId id="275" r:id="rId25"/>
    <p:sldId id="273" r:id="rId26"/>
    <p:sldId id="282" r:id="rId27"/>
    <p:sldId id="286" r:id="rId28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3FF"/>
    <a:srgbClr val="6BC9FE"/>
    <a:srgbClr val="D7EBFF"/>
    <a:srgbClr val="EE3442"/>
    <a:srgbClr val="2A8BD1"/>
    <a:srgbClr val="A7E0FF"/>
    <a:srgbClr val="F25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94660"/>
  </p:normalViewPr>
  <p:slideViewPr>
    <p:cSldViewPr snapToGrid="0">
      <p:cViewPr varScale="1">
        <p:scale>
          <a:sx n="54" d="100"/>
          <a:sy n="54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3044E-F130-43CD-BF98-9612EE681921}" type="doc">
      <dgm:prSet loTypeId="urn:microsoft.com/office/officeart/2005/8/layout/process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57EA571-4615-49A1-A4B5-539E30799DF6}">
      <dgm:prSet phldrT="[Текст]" custT="1"/>
      <dgm:spPr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3200" b="1" dirty="0">
              <a:solidFill>
                <a:schemeClr val="bg2">
                  <a:lumMod val="10000"/>
                </a:schemeClr>
              </a:solidFill>
            </a:rPr>
            <a:t>Муниципальный этап ВсОШ</a:t>
          </a:r>
        </a:p>
      </dgm:t>
    </dgm:pt>
    <dgm:pt modelId="{49C4CB6E-D880-45C3-B929-A937873AACE6}" type="parTrans" cxnId="{3A161074-4BA0-4B59-8A9B-6108BF259B23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B976223-F3C1-4987-97B5-D93D35579316}" type="sibTrans" cxnId="{3A161074-4BA0-4B59-8A9B-6108BF259B23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976AAAA-9F37-4713-BC90-178F528B7F9F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2018-2019</a:t>
          </a:r>
        </a:p>
        <a:p>
          <a:pPr>
            <a:spcAft>
              <a:spcPts val="0"/>
            </a:spcAft>
          </a:pPr>
          <a:r>
            <a:rPr lang="ru-RU" sz="3000" dirty="0">
              <a:solidFill>
                <a:schemeClr val="bg2">
                  <a:lumMod val="10000"/>
                </a:schemeClr>
              </a:solidFill>
            </a:rPr>
            <a:t>84 + 205 </a:t>
          </a:r>
        </a:p>
      </dgm:t>
    </dgm:pt>
    <dgm:pt modelId="{AD62FD60-1376-4DED-8973-25C9E9DE45C5}" type="parTrans" cxnId="{F3122EEA-AF1B-4E9A-B93C-F1E300C7D72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65CF166-E107-49E4-BD77-CBBD6243BA2C}" type="sibTrans" cxnId="{F3122EEA-AF1B-4E9A-B93C-F1E300C7D72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F96D585B-4656-4B9C-B452-4C7CE002D14F}">
      <dgm:prSet phldrT="[Текст]" custT="1"/>
      <dgm:spPr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3200" b="1" dirty="0">
              <a:solidFill>
                <a:schemeClr val="bg2">
                  <a:lumMod val="10000"/>
                </a:schemeClr>
              </a:solidFill>
            </a:rPr>
            <a:t>Региональный этап ВсОШ</a:t>
          </a:r>
        </a:p>
      </dgm:t>
    </dgm:pt>
    <dgm:pt modelId="{18358456-4A04-49FD-95A9-33AB15A1B7F8}" type="parTrans" cxnId="{194D0D9D-9275-4DCE-BE81-5F3C0866DD5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FA2A8B70-A7A0-45C9-AD6C-160CF9182773}" type="sibTrans" cxnId="{194D0D9D-9275-4DCE-BE81-5F3C0866DD5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BFA45B3C-0729-4D12-9EC7-D8DA6DC78900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2018-2019</a:t>
          </a:r>
        </a:p>
        <a:p>
          <a:pPr>
            <a:spcAft>
              <a:spcPts val="0"/>
            </a:spcAft>
          </a:pPr>
          <a:r>
            <a:rPr lang="ru-RU" sz="3000" dirty="0">
              <a:solidFill>
                <a:schemeClr val="bg2">
                  <a:lumMod val="10000"/>
                </a:schemeClr>
              </a:solidFill>
            </a:rPr>
            <a:t>16 + 78</a:t>
          </a:r>
        </a:p>
      </dgm:t>
    </dgm:pt>
    <dgm:pt modelId="{60D876E6-F5EF-463B-B15E-9FCC026D6420}" type="parTrans" cxnId="{095506E1-F3D5-439E-9BE3-1D397FB421A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8BB3727F-DEB6-445D-A787-734BC41D84C2}" type="sibTrans" cxnId="{095506E1-F3D5-439E-9BE3-1D397FB421A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DB13F0AF-9A7F-44B4-BCEF-A8AE635187B4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2020-2021</a:t>
          </a:r>
        </a:p>
        <a:p>
          <a:pPr>
            <a:spcAft>
              <a:spcPts val="0"/>
            </a:spcAft>
          </a:pPr>
          <a:r>
            <a:rPr lang="ru-RU" sz="3000" dirty="0">
              <a:solidFill>
                <a:schemeClr val="bg2">
                  <a:lumMod val="10000"/>
                </a:schemeClr>
              </a:solidFill>
            </a:rPr>
            <a:t>27 + 96</a:t>
          </a:r>
        </a:p>
      </dgm:t>
    </dgm:pt>
    <dgm:pt modelId="{728403B0-CC0F-421A-8F02-E4D25A89B7FA}" type="parTrans" cxnId="{2132530C-18CC-4525-B364-86F6BC272096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AC6BFC76-5284-41AB-A51A-FE2AD7F6EF4E}" type="sibTrans" cxnId="{2132530C-18CC-4525-B364-86F6BC272096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2F546D73-DDE4-41DB-9E0C-33469303EE1A}">
      <dgm:prSet phldrT="[Текст]" custT="1"/>
      <dgm:spPr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3200" b="1" dirty="0">
              <a:solidFill>
                <a:schemeClr val="bg2">
                  <a:lumMod val="10000"/>
                </a:schemeClr>
              </a:solidFill>
            </a:rPr>
            <a:t>Заключительный этап ВсОШ</a:t>
          </a:r>
        </a:p>
      </dgm:t>
    </dgm:pt>
    <dgm:pt modelId="{DFAE6F3E-8015-4BFB-934D-E384A1EA4798}" type="parTrans" cxnId="{C456504F-CFBE-403B-BB9C-1E6D107A8A48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256D9535-1225-4715-8DCF-537B093392DB}" type="sibTrans" cxnId="{C456504F-CFBE-403B-BB9C-1E6D107A8A48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4133EBD2-56AA-4F6A-94D4-12662185FE62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2018-2019</a:t>
          </a:r>
        </a:p>
        <a:p>
          <a:pPr>
            <a:spcAft>
              <a:spcPts val="0"/>
            </a:spcAft>
          </a:pPr>
          <a:r>
            <a:rPr lang="ru-RU" sz="3000" dirty="0">
              <a:solidFill>
                <a:schemeClr val="bg2">
                  <a:lumMod val="10000"/>
                </a:schemeClr>
              </a:solidFill>
            </a:rPr>
            <a:t>9 + 15</a:t>
          </a:r>
        </a:p>
      </dgm:t>
    </dgm:pt>
    <dgm:pt modelId="{DF7BE283-A908-4A98-8A98-BBC99EA945ED}" type="parTrans" cxnId="{FD7A0FFD-B071-4A95-9CC4-A85BA1D3336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71E807A3-CA04-400B-B91E-4E542D556200}" type="sibTrans" cxnId="{FD7A0FFD-B071-4A95-9CC4-A85BA1D3336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C9149E66-70BE-4E5C-AE28-47A8826008DF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2020-2021</a:t>
          </a:r>
        </a:p>
        <a:p>
          <a:pPr>
            <a:spcAft>
              <a:spcPts val="0"/>
            </a:spcAft>
          </a:pPr>
          <a:r>
            <a:rPr lang="ru-RU" sz="3000" b="0" dirty="0">
              <a:solidFill>
                <a:schemeClr val="bg2">
                  <a:lumMod val="10000"/>
                </a:schemeClr>
              </a:solidFill>
            </a:rPr>
            <a:t>6 + 22</a:t>
          </a:r>
        </a:p>
      </dgm:t>
    </dgm:pt>
    <dgm:pt modelId="{92507CD0-2F05-4948-BDA8-3EBBEEB37547}" type="parTrans" cxnId="{7FE6EAB2-2372-4A54-8F09-84A516F5EDC6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1E781E3F-0E90-4738-83CB-F9C4E942FE90}" type="sibTrans" cxnId="{7FE6EAB2-2372-4A54-8F09-84A516F5EDC6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BED0AD19-1A7A-4B8B-94E9-16C06F9C64DD}">
      <dgm:prSet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2019-2020</a:t>
          </a:r>
        </a:p>
        <a:p>
          <a:pPr>
            <a:spcAft>
              <a:spcPts val="0"/>
            </a:spcAft>
          </a:pPr>
          <a:r>
            <a:rPr lang="ru-RU" sz="3000" dirty="0">
              <a:solidFill>
                <a:schemeClr val="bg2">
                  <a:lumMod val="10000"/>
                </a:schemeClr>
              </a:solidFill>
            </a:rPr>
            <a:t>60 + 238 </a:t>
          </a:r>
        </a:p>
      </dgm:t>
    </dgm:pt>
    <dgm:pt modelId="{191E2CB7-D27E-4111-844D-E8A6E63BF2A1}" type="parTrans" cxnId="{BA3A9D7A-208F-441E-A151-E16BC7308241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995B6947-DD22-4EDE-9E30-442319E1F745}" type="sibTrans" cxnId="{BA3A9D7A-208F-441E-A151-E16BC7308241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D6DFAEE3-FB72-4016-A35C-62685568255A}">
      <dgm:prSet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2019-2020</a:t>
          </a:r>
        </a:p>
        <a:p>
          <a:pPr>
            <a:spcAft>
              <a:spcPts val="0"/>
            </a:spcAft>
          </a:pPr>
          <a:r>
            <a:rPr lang="ru-RU" sz="3000" dirty="0">
              <a:solidFill>
                <a:schemeClr val="bg2">
                  <a:lumMod val="10000"/>
                </a:schemeClr>
              </a:solidFill>
            </a:rPr>
            <a:t>11 + 84</a:t>
          </a:r>
        </a:p>
      </dgm:t>
    </dgm:pt>
    <dgm:pt modelId="{55F189EF-9C2C-410E-8799-DAD36ED79B32}" type="parTrans" cxnId="{4103ADCC-338B-4BAF-9258-A0FFF632DCE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2BB8031C-8A41-4446-878E-11AC545FA00B}" type="sibTrans" cxnId="{4103ADCC-338B-4BAF-9258-A0FFF632DCE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397A409C-C44E-4655-9CE8-787779B78586}">
      <dgm:prSet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2019-2020</a:t>
          </a:r>
        </a:p>
        <a:p>
          <a:pPr>
            <a:spcAft>
              <a:spcPts val="0"/>
            </a:spcAft>
          </a:pPr>
          <a:r>
            <a:rPr lang="ru-RU" sz="2800" dirty="0">
              <a:solidFill>
                <a:schemeClr val="bg2">
                  <a:lumMod val="10000"/>
                </a:schemeClr>
              </a:solidFill>
            </a:rPr>
            <a:t>Не проводился</a:t>
          </a:r>
        </a:p>
      </dgm:t>
    </dgm:pt>
    <dgm:pt modelId="{5FF63BA9-1C3B-4440-AD57-8D4D55E162C2}" type="parTrans" cxnId="{F6FB510B-EF94-438D-817A-41732A87FED9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8E6B1C2-E8FC-459F-919A-9120D02C91E1}" type="sibTrans" cxnId="{F6FB510B-EF94-438D-817A-41732A87FED9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C650AE70-A233-43C8-AECE-32833E9B2DD4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2020-2021</a:t>
          </a:r>
        </a:p>
        <a:p>
          <a:pPr>
            <a:spcAft>
              <a:spcPts val="0"/>
            </a:spcAft>
          </a:pPr>
          <a:r>
            <a:rPr lang="ru-RU" sz="3000" dirty="0">
              <a:solidFill>
                <a:schemeClr val="bg2">
                  <a:lumMod val="10000"/>
                </a:schemeClr>
              </a:solidFill>
            </a:rPr>
            <a:t>72 + 408 </a:t>
          </a:r>
        </a:p>
      </dgm:t>
    </dgm:pt>
    <dgm:pt modelId="{583719B9-2F76-4D3C-AF6A-0C5998376FAC}" type="sibTrans" cxnId="{51E05F53-86A4-43E0-91F7-F9315877E03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3E89CC46-E9A1-4F06-B637-53E29ADD44FD}" type="parTrans" cxnId="{51E05F53-86A4-43E0-91F7-F9315877E03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8442DDC3-389D-49D5-93CB-A40FBE48F920}" type="pres">
      <dgm:prSet presAssocID="{DDC3044E-F130-43CD-BF98-9612EE6819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9F2CED-D9F2-49AF-9512-5FE2DF8D682C}" type="pres">
      <dgm:prSet presAssocID="{2F546D73-DDE4-41DB-9E0C-33469303EE1A}" presName="boxAndChildren" presStyleCnt="0"/>
      <dgm:spPr/>
    </dgm:pt>
    <dgm:pt modelId="{5766286C-9D64-46A1-980C-E3753BB2DA40}" type="pres">
      <dgm:prSet presAssocID="{2F546D73-DDE4-41DB-9E0C-33469303EE1A}" presName="parentTextBox" presStyleLbl="node1" presStyleIdx="0" presStyleCnt="3"/>
      <dgm:spPr/>
      <dgm:t>
        <a:bodyPr/>
        <a:lstStyle/>
        <a:p>
          <a:endParaRPr lang="ru-RU"/>
        </a:p>
      </dgm:t>
    </dgm:pt>
    <dgm:pt modelId="{01309B15-A47F-461F-9A06-C7136125EDBE}" type="pres">
      <dgm:prSet presAssocID="{2F546D73-DDE4-41DB-9E0C-33469303EE1A}" presName="entireBox" presStyleLbl="node1" presStyleIdx="0" presStyleCnt="3" custScaleY="112089" custLinFactNeighborX="-1157" custLinFactNeighborY="-1590"/>
      <dgm:spPr/>
      <dgm:t>
        <a:bodyPr/>
        <a:lstStyle/>
        <a:p>
          <a:endParaRPr lang="ru-RU"/>
        </a:p>
      </dgm:t>
    </dgm:pt>
    <dgm:pt modelId="{654A5479-8FED-42D2-A02B-2F43D1B23407}" type="pres">
      <dgm:prSet presAssocID="{2F546D73-DDE4-41DB-9E0C-33469303EE1A}" presName="descendantBox" presStyleCnt="0"/>
      <dgm:spPr/>
    </dgm:pt>
    <dgm:pt modelId="{D6BE1D1B-A9C7-436C-9369-08B09AA52AB8}" type="pres">
      <dgm:prSet presAssocID="{4133EBD2-56AA-4F6A-94D4-12662185FE62}" presName="childTextBox" presStyleLbl="fgAccFollowNode1" presStyleIdx="0" presStyleCnt="9" custScaleY="158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1D6A6-8DE0-4864-8192-69C275CB3F38}" type="pres">
      <dgm:prSet presAssocID="{397A409C-C44E-4655-9CE8-787779B78586}" presName="childTextBox" presStyleLbl="fgAccFollowNode1" presStyleIdx="1" presStyleCnt="9" custScaleY="158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095C1-4619-4884-9BF4-37842383AD0B}" type="pres">
      <dgm:prSet presAssocID="{C9149E66-70BE-4E5C-AE28-47A8826008DF}" presName="childTextBox" presStyleLbl="fgAccFollowNode1" presStyleIdx="2" presStyleCnt="9" custScaleY="158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2CC1B-C5B2-419F-ABC7-1C8EC576AC51}" type="pres">
      <dgm:prSet presAssocID="{FA2A8B70-A7A0-45C9-AD6C-160CF9182773}" presName="sp" presStyleCnt="0"/>
      <dgm:spPr/>
    </dgm:pt>
    <dgm:pt modelId="{048127D5-973B-4177-9F7B-E6EC33625B4D}" type="pres">
      <dgm:prSet presAssocID="{F96D585B-4656-4B9C-B452-4C7CE002D14F}" presName="arrowAndChildren" presStyleCnt="0"/>
      <dgm:spPr/>
    </dgm:pt>
    <dgm:pt modelId="{43845EC8-E51A-4816-AACB-D95CE05E4A18}" type="pres">
      <dgm:prSet presAssocID="{F96D585B-4656-4B9C-B452-4C7CE002D14F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C1A470F-71F6-4662-8A81-9EF35E92117D}" type="pres">
      <dgm:prSet presAssocID="{F96D585B-4656-4B9C-B452-4C7CE002D14F}" presName="arrow" presStyleLbl="node1" presStyleIdx="1" presStyleCnt="3" custScaleY="131536"/>
      <dgm:spPr/>
      <dgm:t>
        <a:bodyPr/>
        <a:lstStyle/>
        <a:p>
          <a:endParaRPr lang="ru-RU"/>
        </a:p>
      </dgm:t>
    </dgm:pt>
    <dgm:pt modelId="{1C98A59E-F662-4948-A95C-DF6F22D9E0D4}" type="pres">
      <dgm:prSet presAssocID="{F96D585B-4656-4B9C-B452-4C7CE002D14F}" presName="descendantArrow" presStyleCnt="0"/>
      <dgm:spPr/>
    </dgm:pt>
    <dgm:pt modelId="{5B884E73-D69D-43EC-B4CC-730F6E4124DA}" type="pres">
      <dgm:prSet presAssocID="{BFA45B3C-0729-4D12-9EC7-D8DA6DC78900}" presName="childTextArrow" presStyleLbl="fgAccFollowNode1" presStyleIdx="3" presStyleCnt="9" custScaleY="157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81019-9860-4447-AAB5-43280F3C7757}" type="pres">
      <dgm:prSet presAssocID="{D6DFAEE3-FB72-4016-A35C-62685568255A}" presName="childTextArrow" presStyleLbl="fgAccFollowNode1" presStyleIdx="4" presStyleCnt="9" custScaleY="157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1A935-A87F-42D1-B4F1-D1C4E0789B3A}" type="pres">
      <dgm:prSet presAssocID="{DB13F0AF-9A7F-44B4-BCEF-A8AE635187B4}" presName="childTextArrow" presStyleLbl="fgAccFollowNode1" presStyleIdx="5" presStyleCnt="9" custScaleY="157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4F677-849D-44A1-BCE0-00B7A9660481}" type="pres">
      <dgm:prSet presAssocID="{0B976223-F3C1-4987-97B5-D93D35579316}" presName="sp" presStyleCnt="0"/>
      <dgm:spPr/>
    </dgm:pt>
    <dgm:pt modelId="{812357C8-99FF-4BB8-ACF9-003B543BE230}" type="pres">
      <dgm:prSet presAssocID="{957EA571-4615-49A1-A4B5-539E30799DF6}" presName="arrowAndChildren" presStyleCnt="0"/>
      <dgm:spPr/>
    </dgm:pt>
    <dgm:pt modelId="{C390CC96-A9A8-4E9A-9FAB-76D3AC3926CC}" type="pres">
      <dgm:prSet presAssocID="{957EA571-4615-49A1-A4B5-539E30799DF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D07383B3-947C-4A37-AB7B-3750BC0F8E6A}" type="pres">
      <dgm:prSet presAssocID="{957EA571-4615-49A1-A4B5-539E30799DF6}" presName="arrow" presStyleLbl="node1" presStyleIdx="2" presStyleCnt="3" custScaleY="132268" custLinFactNeighborX="5386" custLinFactNeighborY="-24481"/>
      <dgm:spPr/>
      <dgm:t>
        <a:bodyPr/>
        <a:lstStyle/>
        <a:p>
          <a:endParaRPr lang="ru-RU"/>
        </a:p>
      </dgm:t>
    </dgm:pt>
    <dgm:pt modelId="{BF8BEB6A-21F7-4A13-89DA-7A5BD715136C}" type="pres">
      <dgm:prSet presAssocID="{957EA571-4615-49A1-A4B5-539E30799DF6}" presName="descendantArrow" presStyleCnt="0"/>
      <dgm:spPr/>
    </dgm:pt>
    <dgm:pt modelId="{A39EEFFE-2129-4AA3-A2BF-2F166AE1ED2C}" type="pres">
      <dgm:prSet presAssocID="{0976AAAA-9F37-4713-BC90-178F528B7F9F}" presName="childTextArrow" presStyleLbl="fgAccFollowNode1" presStyleIdx="6" presStyleCnt="9" custScaleY="157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517C6-8CBF-4235-A22A-1D426C052AE2}" type="pres">
      <dgm:prSet presAssocID="{BED0AD19-1A7A-4B8B-94E9-16C06F9C64DD}" presName="childTextArrow" presStyleLbl="fgAccFollowNode1" presStyleIdx="7" presStyleCnt="9" custScaleY="157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3D327-8431-4A9D-88E9-E85A7B273032}" type="pres">
      <dgm:prSet presAssocID="{C650AE70-A233-43C8-AECE-32833E9B2DD4}" presName="childTextArrow" presStyleLbl="fgAccFollowNode1" presStyleIdx="8" presStyleCnt="9" custScaleY="157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FB510B-EF94-438D-817A-41732A87FED9}" srcId="{2F546D73-DDE4-41DB-9E0C-33469303EE1A}" destId="{397A409C-C44E-4655-9CE8-787779B78586}" srcOrd="1" destOrd="0" parTransId="{5FF63BA9-1C3B-4440-AD57-8D4D55E162C2}" sibTransId="{08E6B1C2-E8FC-459F-919A-9120D02C91E1}"/>
    <dgm:cxn modelId="{7FE6EAB2-2372-4A54-8F09-84A516F5EDC6}" srcId="{2F546D73-DDE4-41DB-9E0C-33469303EE1A}" destId="{C9149E66-70BE-4E5C-AE28-47A8826008DF}" srcOrd="2" destOrd="0" parTransId="{92507CD0-2F05-4948-BDA8-3EBBEEB37547}" sibTransId="{1E781E3F-0E90-4738-83CB-F9C4E942FE90}"/>
    <dgm:cxn modelId="{74136C93-0CEB-48DA-BAD2-3286BC33FA5D}" type="presOf" srcId="{957EA571-4615-49A1-A4B5-539E30799DF6}" destId="{D07383B3-947C-4A37-AB7B-3750BC0F8E6A}" srcOrd="1" destOrd="0" presId="urn:microsoft.com/office/officeart/2005/8/layout/process4"/>
    <dgm:cxn modelId="{095506E1-F3D5-439E-9BE3-1D397FB421A5}" srcId="{F96D585B-4656-4B9C-B452-4C7CE002D14F}" destId="{BFA45B3C-0729-4D12-9EC7-D8DA6DC78900}" srcOrd="0" destOrd="0" parTransId="{60D876E6-F5EF-463B-B15E-9FCC026D6420}" sibTransId="{8BB3727F-DEB6-445D-A787-734BC41D84C2}"/>
    <dgm:cxn modelId="{83361B56-0D67-4659-B89F-10CA63D5DD62}" type="presOf" srcId="{DDC3044E-F130-43CD-BF98-9612EE681921}" destId="{8442DDC3-389D-49D5-93CB-A40FBE48F920}" srcOrd="0" destOrd="0" presId="urn:microsoft.com/office/officeart/2005/8/layout/process4"/>
    <dgm:cxn modelId="{51E05F53-86A4-43E0-91F7-F9315877E032}" srcId="{957EA571-4615-49A1-A4B5-539E30799DF6}" destId="{C650AE70-A233-43C8-AECE-32833E9B2DD4}" srcOrd="2" destOrd="0" parTransId="{3E89CC46-E9A1-4F06-B637-53E29ADD44FD}" sibTransId="{583719B9-2F76-4D3C-AF6A-0C5998376FAC}"/>
    <dgm:cxn modelId="{F4857662-4A29-4CE0-BFEA-6BF9ECA5C312}" type="presOf" srcId="{957EA571-4615-49A1-A4B5-539E30799DF6}" destId="{C390CC96-A9A8-4E9A-9FAB-76D3AC3926CC}" srcOrd="0" destOrd="0" presId="urn:microsoft.com/office/officeart/2005/8/layout/process4"/>
    <dgm:cxn modelId="{C40423AD-537A-4446-B3FE-AB759BA20A32}" type="presOf" srcId="{F96D585B-4656-4B9C-B452-4C7CE002D14F}" destId="{FC1A470F-71F6-4662-8A81-9EF35E92117D}" srcOrd="1" destOrd="0" presId="urn:microsoft.com/office/officeart/2005/8/layout/process4"/>
    <dgm:cxn modelId="{6C8116C8-DD02-4F35-BB05-91DAF257137E}" type="presOf" srcId="{4133EBD2-56AA-4F6A-94D4-12662185FE62}" destId="{D6BE1D1B-A9C7-436C-9369-08B09AA52AB8}" srcOrd="0" destOrd="0" presId="urn:microsoft.com/office/officeart/2005/8/layout/process4"/>
    <dgm:cxn modelId="{E9FE90FA-0CDB-43B3-B6C0-E4EAC7C56C87}" type="presOf" srcId="{C650AE70-A233-43C8-AECE-32833E9B2DD4}" destId="{DE63D327-8431-4A9D-88E9-E85A7B273032}" srcOrd="0" destOrd="0" presId="urn:microsoft.com/office/officeart/2005/8/layout/process4"/>
    <dgm:cxn modelId="{F3122EEA-AF1B-4E9A-B93C-F1E300C7D725}" srcId="{957EA571-4615-49A1-A4B5-539E30799DF6}" destId="{0976AAAA-9F37-4713-BC90-178F528B7F9F}" srcOrd="0" destOrd="0" parTransId="{AD62FD60-1376-4DED-8973-25C9E9DE45C5}" sibTransId="{065CF166-E107-49E4-BD77-CBBD6243BA2C}"/>
    <dgm:cxn modelId="{F7A408DB-5147-4AC5-96F4-F5CB0BED3474}" type="presOf" srcId="{D6DFAEE3-FB72-4016-A35C-62685568255A}" destId="{DA981019-9860-4447-AAB5-43280F3C7757}" srcOrd="0" destOrd="0" presId="urn:microsoft.com/office/officeart/2005/8/layout/process4"/>
    <dgm:cxn modelId="{88CBC8D6-EBBC-447A-B05C-4ED61BC48372}" type="presOf" srcId="{2F546D73-DDE4-41DB-9E0C-33469303EE1A}" destId="{01309B15-A47F-461F-9A06-C7136125EDBE}" srcOrd="1" destOrd="0" presId="urn:microsoft.com/office/officeart/2005/8/layout/process4"/>
    <dgm:cxn modelId="{A46BFE1F-10FD-4DE1-995A-9020DFF62B05}" type="presOf" srcId="{F96D585B-4656-4B9C-B452-4C7CE002D14F}" destId="{43845EC8-E51A-4816-AACB-D95CE05E4A18}" srcOrd="0" destOrd="0" presId="urn:microsoft.com/office/officeart/2005/8/layout/process4"/>
    <dgm:cxn modelId="{4103ADCC-338B-4BAF-9258-A0FFF632DCE2}" srcId="{F96D585B-4656-4B9C-B452-4C7CE002D14F}" destId="{D6DFAEE3-FB72-4016-A35C-62685568255A}" srcOrd="1" destOrd="0" parTransId="{55F189EF-9C2C-410E-8799-DAD36ED79B32}" sibTransId="{2BB8031C-8A41-4446-878E-11AC545FA00B}"/>
    <dgm:cxn modelId="{BA3A9D7A-208F-441E-A151-E16BC7308241}" srcId="{957EA571-4615-49A1-A4B5-539E30799DF6}" destId="{BED0AD19-1A7A-4B8B-94E9-16C06F9C64DD}" srcOrd="1" destOrd="0" parTransId="{191E2CB7-D27E-4111-844D-E8A6E63BF2A1}" sibTransId="{995B6947-DD22-4EDE-9E30-442319E1F745}"/>
    <dgm:cxn modelId="{FD7A0FFD-B071-4A95-9CC4-A85BA1D33362}" srcId="{2F546D73-DDE4-41DB-9E0C-33469303EE1A}" destId="{4133EBD2-56AA-4F6A-94D4-12662185FE62}" srcOrd="0" destOrd="0" parTransId="{DF7BE283-A908-4A98-8A98-BBC99EA945ED}" sibTransId="{71E807A3-CA04-400B-B91E-4E542D556200}"/>
    <dgm:cxn modelId="{C456504F-CFBE-403B-BB9C-1E6D107A8A48}" srcId="{DDC3044E-F130-43CD-BF98-9612EE681921}" destId="{2F546D73-DDE4-41DB-9E0C-33469303EE1A}" srcOrd="2" destOrd="0" parTransId="{DFAE6F3E-8015-4BFB-934D-E384A1EA4798}" sibTransId="{256D9535-1225-4715-8DCF-537B093392DB}"/>
    <dgm:cxn modelId="{55DADDB3-EEA1-42FA-924E-6362CC5686E6}" type="presOf" srcId="{DB13F0AF-9A7F-44B4-BCEF-A8AE635187B4}" destId="{9F91A935-A87F-42D1-B4F1-D1C4E0789B3A}" srcOrd="0" destOrd="0" presId="urn:microsoft.com/office/officeart/2005/8/layout/process4"/>
    <dgm:cxn modelId="{194D0D9D-9275-4DCE-BE81-5F3C0866DD52}" srcId="{DDC3044E-F130-43CD-BF98-9612EE681921}" destId="{F96D585B-4656-4B9C-B452-4C7CE002D14F}" srcOrd="1" destOrd="0" parTransId="{18358456-4A04-49FD-95A9-33AB15A1B7F8}" sibTransId="{FA2A8B70-A7A0-45C9-AD6C-160CF9182773}"/>
    <dgm:cxn modelId="{F37BFF62-FECB-4D49-8296-E71234F79208}" type="presOf" srcId="{BED0AD19-1A7A-4B8B-94E9-16C06F9C64DD}" destId="{57E517C6-8CBF-4235-A22A-1D426C052AE2}" srcOrd="0" destOrd="0" presId="urn:microsoft.com/office/officeart/2005/8/layout/process4"/>
    <dgm:cxn modelId="{3A161074-4BA0-4B59-8A9B-6108BF259B23}" srcId="{DDC3044E-F130-43CD-BF98-9612EE681921}" destId="{957EA571-4615-49A1-A4B5-539E30799DF6}" srcOrd="0" destOrd="0" parTransId="{49C4CB6E-D880-45C3-B929-A937873AACE6}" sibTransId="{0B976223-F3C1-4987-97B5-D93D35579316}"/>
    <dgm:cxn modelId="{D07BFD2E-0492-458E-BE2C-AAEA2AE33F29}" type="presOf" srcId="{0976AAAA-9F37-4713-BC90-178F528B7F9F}" destId="{A39EEFFE-2129-4AA3-A2BF-2F166AE1ED2C}" srcOrd="0" destOrd="0" presId="urn:microsoft.com/office/officeart/2005/8/layout/process4"/>
    <dgm:cxn modelId="{368F42E5-A7BA-48A6-B2CD-77F1D87F4422}" type="presOf" srcId="{BFA45B3C-0729-4D12-9EC7-D8DA6DC78900}" destId="{5B884E73-D69D-43EC-B4CC-730F6E4124DA}" srcOrd="0" destOrd="0" presId="urn:microsoft.com/office/officeart/2005/8/layout/process4"/>
    <dgm:cxn modelId="{1C3F14EB-ACF0-4342-954C-8A27D4B99784}" type="presOf" srcId="{2F546D73-DDE4-41DB-9E0C-33469303EE1A}" destId="{5766286C-9D64-46A1-980C-E3753BB2DA40}" srcOrd="0" destOrd="0" presId="urn:microsoft.com/office/officeart/2005/8/layout/process4"/>
    <dgm:cxn modelId="{2132530C-18CC-4525-B364-86F6BC272096}" srcId="{F96D585B-4656-4B9C-B452-4C7CE002D14F}" destId="{DB13F0AF-9A7F-44B4-BCEF-A8AE635187B4}" srcOrd="2" destOrd="0" parTransId="{728403B0-CC0F-421A-8F02-E4D25A89B7FA}" sibTransId="{AC6BFC76-5284-41AB-A51A-FE2AD7F6EF4E}"/>
    <dgm:cxn modelId="{E0075F87-2B68-49B9-B2A8-24721FD6E2A3}" type="presOf" srcId="{397A409C-C44E-4655-9CE8-787779B78586}" destId="{5131D6A6-8DE0-4864-8192-69C275CB3F38}" srcOrd="0" destOrd="0" presId="urn:microsoft.com/office/officeart/2005/8/layout/process4"/>
    <dgm:cxn modelId="{A84ABE91-5D13-449D-BCA8-459A0E56B587}" type="presOf" srcId="{C9149E66-70BE-4E5C-AE28-47A8826008DF}" destId="{234095C1-4619-4884-9BF4-37842383AD0B}" srcOrd="0" destOrd="0" presId="urn:microsoft.com/office/officeart/2005/8/layout/process4"/>
    <dgm:cxn modelId="{02D4F9BD-65CF-4867-8B45-8EC7EC0BBEC4}" type="presParOf" srcId="{8442DDC3-389D-49D5-93CB-A40FBE48F920}" destId="{8A9F2CED-D9F2-49AF-9512-5FE2DF8D682C}" srcOrd="0" destOrd="0" presId="urn:microsoft.com/office/officeart/2005/8/layout/process4"/>
    <dgm:cxn modelId="{F2BFDC75-E7D3-4D3A-9691-E21C82F2CA45}" type="presParOf" srcId="{8A9F2CED-D9F2-49AF-9512-5FE2DF8D682C}" destId="{5766286C-9D64-46A1-980C-E3753BB2DA40}" srcOrd="0" destOrd="0" presId="urn:microsoft.com/office/officeart/2005/8/layout/process4"/>
    <dgm:cxn modelId="{EEA6E21B-D1E2-4697-B81A-47590B852FC3}" type="presParOf" srcId="{8A9F2CED-D9F2-49AF-9512-5FE2DF8D682C}" destId="{01309B15-A47F-461F-9A06-C7136125EDBE}" srcOrd="1" destOrd="0" presId="urn:microsoft.com/office/officeart/2005/8/layout/process4"/>
    <dgm:cxn modelId="{3A7FECA8-0F58-443D-8C24-DD7E0D88FE8F}" type="presParOf" srcId="{8A9F2CED-D9F2-49AF-9512-5FE2DF8D682C}" destId="{654A5479-8FED-42D2-A02B-2F43D1B23407}" srcOrd="2" destOrd="0" presId="urn:microsoft.com/office/officeart/2005/8/layout/process4"/>
    <dgm:cxn modelId="{CFFF0F5A-8230-40E8-8425-68B958F7D5F7}" type="presParOf" srcId="{654A5479-8FED-42D2-A02B-2F43D1B23407}" destId="{D6BE1D1B-A9C7-436C-9369-08B09AA52AB8}" srcOrd="0" destOrd="0" presId="urn:microsoft.com/office/officeart/2005/8/layout/process4"/>
    <dgm:cxn modelId="{3B7D05EE-EE7E-4217-A0BA-3C829102D1A7}" type="presParOf" srcId="{654A5479-8FED-42D2-A02B-2F43D1B23407}" destId="{5131D6A6-8DE0-4864-8192-69C275CB3F38}" srcOrd="1" destOrd="0" presId="urn:microsoft.com/office/officeart/2005/8/layout/process4"/>
    <dgm:cxn modelId="{5220B513-38C1-41EC-B273-6F585777B632}" type="presParOf" srcId="{654A5479-8FED-42D2-A02B-2F43D1B23407}" destId="{234095C1-4619-4884-9BF4-37842383AD0B}" srcOrd="2" destOrd="0" presId="urn:microsoft.com/office/officeart/2005/8/layout/process4"/>
    <dgm:cxn modelId="{21AE8B59-DACE-481A-A239-7BA2DA72CA39}" type="presParOf" srcId="{8442DDC3-389D-49D5-93CB-A40FBE48F920}" destId="{83F2CC1B-C5B2-419F-ABC7-1C8EC576AC51}" srcOrd="1" destOrd="0" presId="urn:microsoft.com/office/officeart/2005/8/layout/process4"/>
    <dgm:cxn modelId="{A82679F5-C6BE-4FB8-B20B-7B2D58CA1922}" type="presParOf" srcId="{8442DDC3-389D-49D5-93CB-A40FBE48F920}" destId="{048127D5-973B-4177-9F7B-E6EC33625B4D}" srcOrd="2" destOrd="0" presId="urn:microsoft.com/office/officeart/2005/8/layout/process4"/>
    <dgm:cxn modelId="{0562F74C-04D0-40A1-AE3A-BB8856676AD0}" type="presParOf" srcId="{048127D5-973B-4177-9F7B-E6EC33625B4D}" destId="{43845EC8-E51A-4816-AACB-D95CE05E4A18}" srcOrd="0" destOrd="0" presId="urn:microsoft.com/office/officeart/2005/8/layout/process4"/>
    <dgm:cxn modelId="{800AD39D-1947-456B-B78E-7811E22BC4A4}" type="presParOf" srcId="{048127D5-973B-4177-9F7B-E6EC33625B4D}" destId="{FC1A470F-71F6-4662-8A81-9EF35E92117D}" srcOrd="1" destOrd="0" presId="urn:microsoft.com/office/officeart/2005/8/layout/process4"/>
    <dgm:cxn modelId="{199425F3-4290-4F08-AACA-2BC24708044E}" type="presParOf" srcId="{048127D5-973B-4177-9F7B-E6EC33625B4D}" destId="{1C98A59E-F662-4948-A95C-DF6F22D9E0D4}" srcOrd="2" destOrd="0" presId="urn:microsoft.com/office/officeart/2005/8/layout/process4"/>
    <dgm:cxn modelId="{42857F72-D461-4CAF-A9E4-32D1917AB1CE}" type="presParOf" srcId="{1C98A59E-F662-4948-A95C-DF6F22D9E0D4}" destId="{5B884E73-D69D-43EC-B4CC-730F6E4124DA}" srcOrd="0" destOrd="0" presId="urn:microsoft.com/office/officeart/2005/8/layout/process4"/>
    <dgm:cxn modelId="{0DC8D3A8-2604-4625-A809-A03560A19742}" type="presParOf" srcId="{1C98A59E-F662-4948-A95C-DF6F22D9E0D4}" destId="{DA981019-9860-4447-AAB5-43280F3C7757}" srcOrd="1" destOrd="0" presId="urn:microsoft.com/office/officeart/2005/8/layout/process4"/>
    <dgm:cxn modelId="{892F1666-C1E5-469F-B77B-BD1C74A6B3C8}" type="presParOf" srcId="{1C98A59E-F662-4948-A95C-DF6F22D9E0D4}" destId="{9F91A935-A87F-42D1-B4F1-D1C4E0789B3A}" srcOrd="2" destOrd="0" presId="urn:microsoft.com/office/officeart/2005/8/layout/process4"/>
    <dgm:cxn modelId="{F296515A-7C1F-439A-9EAA-6B0E6853DF70}" type="presParOf" srcId="{8442DDC3-389D-49D5-93CB-A40FBE48F920}" destId="{3AF4F677-849D-44A1-BCE0-00B7A9660481}" srcOrd="3" destOrd="0" presId="urn:microsoft.com/office/officeart/2005/8/layout/process4"/>
    <dgm:cxn modelId="{63DD8591-4559-4CF8-A14D-04025F952F22}" type="presParOf" srcId="{8442DDC3-389D-49D5-93CB-A40FBE48F920}" destId="{812357C8-99FF-4BB8-ACF9-003B543BE230}" srcOrd="4" destOrd="0" presId="urn:microsoft.com/office/officeart/2005/8/layout/process4"/>
    <dgm:cxn modelId="{B40ACDE7-B924-40E6-A51C-F116D4C2C6E9}" type="presParOf" srcId="{812357C8-99FF-4BB8-ACF9-003B543BE230}" destId="{C390CC96-A9A8-4E9A-9FAB-76D3AC3926CC}" srcOrd="0" destOrd="0" presId="urn:microsoft.com/office/officeart/2005/8/layout/process4"/>
    <dgm:cxn modelId="{E5D4BD07-8E9E-4453-8D3B-0CC749795DA0}" type="presParOf" srcId="{812357C8-99FF-4BB8-ACF9-003B543BE230}" destId="{D07383B3-947C-4A37-AB7B-3750BC0F8E6A}" srcOrd="1" destOrd="0" presId="urn:microsoft.com/office/officeart/2005/8/layout/process4"/>
    <dgm:cxn modelId="{9966BDD0-98B6-4272-93BA-A628434B531E}" type="presParOf" srcId="{812357C8-99FF-4BB8-ACF9-003B543BE230}" destId="{BF8BEB6A-21F7-4A13-89DA-7A5BD715136C}" srcOrd="2" destOrd="0" presId="urn:microsoft.com/office/officeart/2005/8/layout/process4"/>
    <dgm:cxn modelId="{11184609-0CD3-4E2F-9759-4D100D54623E}" type="presParOf" srcId="{BF8BEB6A-21F7-4A13-89DA-7A5BD715136C}" destId="{A39EEFFE-2129-4AA3-A2BF-2F166AE1ED2C}" srcOrd="0" destOrd="0" presId="urn:microsoft.com/office/officeart/2005/8/layout/process4"/>
    <dgm:cxn modelId="{DC9CDEBF-B2B5-4D3C-8F45-3C60CA2DE33D}" type="presParOf" srcId="{BF8BEB6A-21F7-4A13-89DA-7A5BD715136C}" destId="{57E517C6-8CBF-4235-A22A-1D426C052AE2}" srcOrd="1" destOrd="0" presId="urn:microsoft.com/office/officeart/2005/8/layout/process4"/>
    <dgm:cxn modelId="{D9F25710-8622-43FF-A40C-D25BEEB89C2C}" type="presParOf" srcId="{BF8BEB6A-21F7-4A13-89DA-7A5BD715136C}" destId="{DE63D327-8431-4A9D-88E9-E85A7B273032}" srcOrd="2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C3044E-F130-43CD-BF98-9612EE68192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7EA571-4615-49A1-A4B5-539E30799DF6}">
      <dgm:prSet phldrT="[Текст]" custT="1"/>
      <dgm:spPr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3200" b="1" dirty="0">
              <a:solidFill>
                <a:schemeClr val="bg2">
                  <a:lumMod val="10000"/>
                </a:schemeClr>
              </a:solidFill>
            </a:rPr>
            <a:t>2018-2019 учебный год</a:t>
          </a:r>
        </a:p>
      </dgm:t>
    </dgm:pt>
    <dgm:pt modelId="{49C4CB6E-D880-45C3-B929-A937873AACE6}" type="parTrans" cxnId="{3A161074-4BA0-4B59-8A9B-6108BF259B23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B976223-F3C1-4987-97B5-D93D35579316}" type="sibTrans" cxnId="{3A161074-4BA0-4B59-8A9B-6108BF259B23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976AAAA-9F37-4713-BC90-178F528B7F9F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11 победителей</a:t>
          </a:r>
          <a:endParaRPr lang="ru-RU" sz="3000" dirty="0">
            <a:solidFill>
              <a:schemeClr val="bg2">
                <a:lumMod val="10000"/>
              </a:schemeClr>
            </a:solidFill>
          </a:endParaRPr>
        </a:p>
      </dgm:t>
    </dgm:pt>
    <dgm:pt modelId="{AD62FD60-1376-4DED-8973-25C9E9DE45C5}" type="parTrans" cxnId="{F3122EEA-AF1B-4E9A-B93C-F1E300C7D72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65CF166-E107-49E4-BD77-CBBD6243BA2C}" type="sibTrans" cxnId="{F3122EEA-AF1B-4E9A-B93C-F1E300C7D72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F96D585B-4656-4B9C-B452-4C7CE002D14F}">
      <dgm:prSet phldrT="[Текст]" custT="1"/>
      <dgm:spPr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3200" b="1" dirty="0">
              <a:solidFill>
                <a:schemeClr val="bg2">
                  <a:lumMod val="10000"/>
                </a:schemeClr>
              </a:solidFill>
            </a:rPr>
            <a:t>2019-2020 учебный год</a:t>
          </a:r>
        </a:p>
      </dgm:t>
    </dgm:pt>
    <dgm:pt modelId="{18358456-4A04-49FD-95A9-33AB15A1B7F8}" type="parTrans" cxnId="{194D0D9D-9275-4DCE-BE81-5F3C0866DD5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FA2A8B70-A7A0-45C9-AD6C-160CF9182773}" type="sibTrans" cxnId="{194D0D9D-9275-4DCE-BE81-5F3C0866DD5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BFA45B3C-0729-4D12-9EC7-D8DA6DC78900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13 победителей</a:t>
          </a:r>
          <a:endParaRPr lang="ru-RU" sz="3000" dirty="0">
            <a:solidFill>
              <a:schemeClr val="bg2">
                <a:lumMod val="10000"/>
              </a:schemeClr>
            </a:solidFill>
          </a:endParaRPr>
        </a:p>
      </dgm:t>
    </dgm:pt>
    <dgm:pt modelId="{60D876E6-F5EF-463B-B15E-9FCC026D6420}" type="parTrans" cxnId="{095506E1-F3D5-439E-9BE3-1D397FB421A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8BB3727F-DEB6-445D-A787-734BC41D84C2}" type="sibTrans" cxnId="{095506E1-F3D5-439E-9BE3-1D397FB421A5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2F546D73-DDE4-41DB-9E0C-33469303EE1A}">
      <dgm:prSet phldrT="[Текст]" custT="1"/>
      <dgm:spPr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3200" b="1" dirty="0">
              <a:solidFill>
                <a:schemeClr val="bg2">
                  <a:lumMod val="10000"/>
                </a:schemeClr>
              </a:solidFill>
            </a:rPr>
            <a:t>2020-2021 учебный год</a:t>
          </a:r>
        </a:p>
      </dgm:t>
    </dgm:pt>
    <dgm:pt modelId="{DFAE6F3E-8015-4BFB-934D-E384A1EA4798}" type="parTrans" cxnId="{C456504F-CFBE-403B-BB9C-1E6D107A8A48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256D9535-1225-4715-8DCF-537B093392DB}" type="sibTrans" cxnId="{C456504F-CFBE-403B-BB9C-1E6D107A8A48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4133EBD2-56AA-4F6A-94D4-12662185FE62}">
      <dgm:prSet phldrT="[Текст]"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9 победителей</a:t>
          </a:r>
          <a:endParaRPr lang="ru-RU" sz="3000" dirty="0">
            <a:solidFill>
              <a:schemeClr val="bg2">
                <a:lumMod val="10000"/>
              </a:schemeClr>
            </a:solidFill>
          </a:endParaRPr>
        </a:p>
      </dgm:t>
    </dgm:pt>
    <dgm:pt modelId="{DF7BE283-A908-4A98-8A98-BBC99EA945ED}" type="parTrans" cxnId="{FD7A0FFD-B071-4A95-9CC4-A85BA1D3336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71E807A3-CA04-400B-B91E-4E542D556200}" type="sibTrans" cxnId="{FD7A0FFD-B071-4A95-9CC4-A85BA1D3336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BED0AD19-1A7A-4B8B-94E9-16C06F9C64DD}">
      <dgm:prSet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47 призёров</a:t>
          </a:r>
          <a:endParaRPr lang="ru-RU" sz="3000" dirty="0">
            <a:solidFill>
              <a:schemeClr val="bg2">
                <a:lumMod val="10000"/>
              </a:schemeClr>
            </a:solidFill>
          </a:endParaRPr>
        </a:p>
      </dgm:t>
    </dgm:pt>
    <dgm:pt modelId="{191E2CB7-D27E-4111-844D-E8A6E63BF2A1}" type="parTrans" cxnId="{BA3A9D7A-208F-441E-A151-E16BC7308241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995B6947-DD22-4EDE-9E30-442319E1F745}" type="sibTrans" cxnId="{BA3A9D7A-208F-441E-A151-E16BC7308241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D6DFAEE3-FB72-4016-A35C-62685568255A}">
      <dgm:prSet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50 призёров</a:t>
          </a:r>
          <a:endParaRPr lang="ru-RU" sz="3000" dirty="0">
            <a:solidFill>
              <a:schemeClr val="bg2">
                <a:lumMod val="10000"/>
              </a:schemeClr>
            </a:solidFill>
          </a:endParaRPr>
        </a:p>
      </dgm:t>
    </dgm:pt>
    <dgm:pt modelId="{55F189EF-9C2C-410E-8799-DAD36ED79B32}" type="parTrans" cxnId="{4103ADCC-338B-4BAF-9258-A0FFF632DCE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2BB8031C-8A41-4446-878E-11AC545FA00B}" type="sibTrans" cxnId="{4103ADCC-338B-4BAF-9258-A0FFF632DCE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397A409C-C44E-4655-9CE8-787779B78586}">
      <dgm:prSet custT="1"/>
      <dgm:spPr>
        <a:ln>
          <a:solidFill>
            <a:schemeClr val="bg2">
              <a:lumMod val="10000"/>
              <a:alpha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3000" b="1" dirty="0">
              <a:solidFill>
                <a:schemeClr val="bg2">
                  <a:lumMod val="10000"/>
                </a:schemeClr>
              </a:solidFill>
            </a:rPr>
            <a:t>64 призёра</a:t>
          </a:r>
          <a:endParaRPr lang="ru-RU" sz="3000" dirty="0">
            <a:solidFill>
              <a:schemeClr val="bg2">
                <a:lumMod val="10000"/>
              </a:schemeClr>
            </a:solidFill>
          </a:endParaRPr>
        </a:p>
      </dgm:t>
    </dgm:pt>
    <dgm:pt modelId="{5FF63BA9-1C3B-4440-AD57-8D4D55E162C2}" type="parTrans" cxnId="{F6FB510B-EF94-438D-817A-41732A87FED9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8E6B1C2-E8FC-459F-919A-9120D02C91E1}" type="sibTrans" cxnId="{F6FB510B-EF94-438D-817A-41732A87FED9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8442DDC3-389D-49D5-93CB-A40FBE48F920}" type="pres">
      <dgm:prSet presAssocID="{DDC3044E-F130-43CD-BF98-9612EE6819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9F2CED-D9F2-49AF-9512-5FE2DF8D682C}" type="pres">
      <dgm:prSet presAssocID="{2F546D73-DDE4-41DB-9E0C-33469303EE1A}" presName="boxAndChildren" presStyleCnt="0"/>
      <dgm:spPr/>
    </dgm:pt>
    <dgm:pt modelId="{5766286C-9D64-46A1-980C-E3753BB2DA40}" type="pres">
      <dgm:prSet presAssocID="{2F546D73-DDE4-41DB-9E0C-33469303EE1A}" presName="parentTextBox" presStyleLbl="node1" presStyleIdx="0" presStyleCnt="3"/>
      <dgm:spPr/>
      <dgm:t>
        <a:bodyPr/>
        <a:lstStyle/>
        <a:p>
          <a:endParaRPr lang="ru-RU"/>
        </a:p>
      </dgm:t>
    </dgm:pt>
    <dgm:pt modelId="{01309B15-A47F-461F-9A06-C7136125EDBE}" type="pres">
      <dgm:prSet presAssocID="{2F546D73-DDE4-41DB-9E0C-33469303EE1A}" presName="entireBox" presStyleLbl="node1" presStyleIdx="0" presStyleCnt="3" custScaleY="112089" custLinFactNeighborX="-1157" custLinFactNeighborY="-1590"/>
      <dgm:spPr/>
      <dgm:t>
        <a:bodyPr/>
        <a:lstStyle/>
        <a:p>
          <a:endParaRPr lang="ru-RU"/>
        </a:p>
      </dgm:t>
    </dgm:pt>
    <dgm:pt modelId="{654A5479-8FED-42D2-A02B-2F43D1B23407}" type="pres">
      <dgm:prSet presAssocID="{2F546D73-DDE4-41DB-9E0C-33469303EE1A}" presName="descendantBox" presStyleCnt="0"/>
      <dgm:spPr/>
    </dgm:pt>
    <dgm:pt modelId="{D6BE1D1B-A9C7-436C-9369-08B09AA52AB8}" type="pres">
      <dgm:prSet presAssocID="{4133EBD2-56AA-4F6A-94D4-12662185FE62}" presName="childTextBox" presStyleLbl="fgAccFollowNode1" presStyleIdx="0" presStyleCnt="6" custScaleY="158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1D6A6-8DE0-4864-8192-69C275CB3F38}" type="pres">
      <dgm:prSet presAssocID="{397A409C-C44E-4655-9CE8-787779B78586}" presName="childTextBox" presStyleLbl="fgAccFollowNode1" presStyleIdx="1" presStyleCnt="6" custScaleY="158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2CC1B-C5B2-419F-ABC7-1C8EC576AC51}" type="pres">
      <dgm:prSet presAssocID="{FA2A8B70-A7A0-45C9-AD6C-160CF9182773}" presName="sp" presStyleCnt="0"/>
      <dgm:spPr/>
    </dgm:pt>
    <dgm:pt modelId="{048127D5-973B-4177-9F7B-E6EC33625B4D}" type="pres">
      <dgm:prSet presAssocID="{F96D585B-4656-4B9C-B452-4C7CE002D14F}" presName="arrowAndChildren" presStyleCnt="0"/>
      <dgm:spPr/>
    </dgm:pt>
    <dgm:pt modelId="{43845EC8-E51A-4816-AACB-D95CE05E4A18}" type="pres">
      <dgm:prSet presAssocID="{F96D585B-4656-4B9C-B452-4C7CE002D14F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C1A470F-71F6-4662-8A81-9EF35E92117D}" type="pres">
      <dgm:prSet presAssocID="{F96D585B-4656-4B9C-B452-4C7CE002D14F}" presName="arrow" presStyleLbl="node1" presStyleIdx="1" presStyleCnt="3" custScaleY="125131"/>
      <dgm:spPr/>
      <dgm:t>
        <a:bodyPr/>
        <a:lstStyle/>
        <a:p>
          <a:endParaRPr lang="ru-RU"/>
        </a:p>
      </dgm:t>
    </dgm:pt>
    <dgm:pt modelId="{1C98A59E-F662-4948-A95C-DF6F22D9E0D4}" type="pres">
      <dgm:prSet presAssocID="{F96D585B-4656-4B9C-B452-4C7CE002D14F}" presName="descendantArrow" presStyleCnt="0"/>
      <dgm:spPr/>
    </dgm:pt>
    <dgm:pt modelId="{5B884E73-D69D-43EC-B4CC-730F6E4124DA}" type="pres">
      <dgm:prSet presAssocID="{BFA45B3C-0729-4D12-9EC7-D8DA6DC78900}" presName="childTextArrow" presStyleLbl="fgAccFollowNode1" presStyleIdx="2" presStyleCnt="6" custScaleY="157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81019-9860-4447-AAB5-43280F3C7757}" type="pres">
      <dgm:prSet presAssocID="{D6DFAEE3-FB72-4016-A35C-62685568255A}" presName="childTextArrow" presStyleLbl="fgAccFollowNode1" presStyleIdx="3" presStyleCnt="6" custScaleY="157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4F677-849D-44A1-BCE0-00B7A9660481}" type="pres">
      <dgm:prSet presAssocID="{0B976223-F3C1-4987-97B5-D93D35579316}" presName="sp" presStyleCnt="0"/>
      <dgm:spPr/>
    </dgm:pt>
    <dgm:pt modelId="{812357C8-99FF-4BB8-ACF9-003B543BE230}" type="pres">
      <dgm:prSet presAssocID="{957EA571-4615-49A1-A4B5-539E30799DF6}" presName="arrowAndChildren" presStyleCnt="0"/>
      <dgm:spPr/>
    </dgm:pt>
    <dgm:pt modelId="{C390CC96-A9A8-4E9A-9FAB-76D3AC3926CC}" type="pres">
      <dgm:prSet presAssocID="{957EA571-4615-49A1-A4B5-539E30799DF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D07383B3-947C-4A37-AB7B-3750BC0F8E6A}" type="pres">
      <dgm:prSet presAssocID="{957EA571-4615-49A1-A4B5-539E30799DF6}" presName="arrow" presStyleLbl="node1" presStyleIdx="2" presStyleCnt="3" custScaleY="116173" custLinFactNeighborX="-114" custLinFactNeighborY="-13551"/>
      <dgm:spPr/>
      <dgm:t>
        <a:bodyPr/>
        <a:lstStyle/>
        <a:p>
          <a:endParaRPr lang="ru-RU"/>
        </a:p>
      </dgm:t>
    </dgm:pt>
    <dgm:pt modelId="{BF8BEB6A-21F7-4A13-89DA-7A5BD715136C}" type="pres">
      <dgm:prSet presAssocID="{957EA571-4615-49A1-A4B5-539E30799DF6}" presName="descendantArrow" presStyleCnt="0"/>
      <dgm:spPr/>
    </dgm:pt>
    <dgm:pt modelId="{A39EEFFE-2129-4AA3-A2BF-2F166AE1ED2C}" type="pres">
      <dgm:prSet presAssocID="{0976AAAA-9F37-4713-BC90-178F528B7F9F}" presName="childTextArrow" presStyleLbl="fgAccFollowNode1" presStyleIdx="4" presStyleCnt="6" custScaleY="157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517C6-8CBF-4235-A22A-1D426C052AE2}" type="pres">
      <dgm:prSet presAssocID="{BED0AD19-1A7A-4B8B-94E9-16C06F9C64DD}" presName="childTextArrow" presStyleLbl="fgAccFollowNode1" presStyleIdx="5" presStyleCnt="6" custScaleY="157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136C93-0CEB-48DA-BAD2-3286BC33FA5D}" type="presOf" srcId="{957EA571-4615-49A1-A4B5-539E30799DF6}" destId="{D07383B3-947C-4A37-AB7B-3750BC0F8E6A}" srcOrd="1" destOrd="0" presId="urn:microsoft.com/office/officeart/2005/8/layout/process4"/>
    <dgm:cxn modelId="{BA3A9D7A-208F-441E-A151-E16BC7308241}" srcId="{957EA571-4615-49A1-A4B5-539E30799DF6}" destId="{BED0AD19-1A7A-4B8B-94E9-16C06F9C64DD}" srcOrd="1" destOrd="0" parTransId="{191E2CB7-D27E-4111-844D-E8A6E63BF2A1}" sibTransId="{995B6947-DD22-4EDE-9E30-442319E1F745}"/>
    <dgm:cxn modelId="{C456504F-CFBE-403B-BB9C-1E6D107A8A48}" srcId="{DDC3044E-F130-43CD-BF98-9612EE681921}" destId="{2F546D73-DDE4-41DB-9E0C-33469303EE1A}" srcOrd="2" destOrd="0" parTransId="{DFAE6F3E-8015-4BFB-934D-E384A1EA4798}" sibTransId="{256D9535-1225-4715-8DCF-537B093392DB}"/>
    <dgm:cxn modelId="{368F42E5-A7BA-48A6-B2CD-77F1D87F4422}" type="presOf" srcId="{BFA45B3C-0729-4D12-9EC7-D8DA6DC78900}" destId="{5B884E73-D69D-43EC-B4CC-730F6E4124DA}" srcOrd="0" destOrd="0" presId="urn:microsoft.com/office/officeart/2005/8/layout/process4"/>
    <dgm:cxn modelId="{F3122EEA-AF1B-4E9A-B93C-F1E300C7D725}" srcId="{957EA571-4615-49A1-A4B5-539E30799DF6}" destId="{0976AAAA-9F37-4713-BC90-178F528B7F9F}" srcOrd="0" destOrd="0" parTransId="{AD62FD60-1376-4DED-8973-25C9E9DE45C5}" sibTransId="{065CF166-E107-49E4-BD77-CBBD6243BA2C}"/>
    <dgm:cxn modelId="{FD7A0FFD-B071-4A95-9CC4-A85BA1D33362}" srcId="{2F546D73-DDE4-41DB-9E0C-33469303EE1A}" destId="{4133EBD2-56AA-4F6A-94D4-12662185FE62}" srcOrd="0" destOrd="0" parTransId="{DF7BE283-A908-4A98-8A98-BBC99EA945ED}" sibTransId="{71E807A3-CA04-400B-B91E-4E542D556200}"/>
    <dgm:cxn modelId="{F37BFF62-FECB-4D49-8296-E71234F79208}" type="presOf" srcId="{BED0AD19-1A7A-4B8B-94E9-16C06F9C64DD}" destId="{57E517C6-8CBF-4235-A22A-1D426C052AE2}" srcOrd="0" destOrd="0" presId="urn:microsoft.com/office/officeart/2005/8/layout/process4"/>
    <dgm:cxn modelId="{F7A408DB-5147-4AC5-96F4-F5CB0BED3474}" type="presOf" srcId="{D6DFAEE3-FB72-4016-A35C-62685568255A}" destId="{DA981019-9860-4447-AAB5-43280F3C7757}" srcOrd="0" destOrd="0" presId="urn:microsoft.com/office/officeart/2005/8/layout/process4"/>
    <dgm:cxn modelId="{3A161074-4BA0-4B59-8A9B-6108BF259B23}" srcId="{DDC3044E-F130-43CD-BF98-9612EE681921}" destId="{957EA571-4615-49A1-A4B5-539E30799DF6}" srcOrd="0" destOrd="0" parTransId="{49C4CB6E-D880-45C3-B929-A937873AACE6}" sibTransId="{0B976223-F3C1-4987-97B5-D93D35579316}"/>
    <dgm:cxn modelId="{E0075F87-2B68-49B9-B2A8-24721FD6E2A3}" type="presOf" srcId="{397A409C-C44E-4655-9CE8-787779B78586}" destId="{5131D6A6-8DE0-4864-8192-69C275CB3F38}" srcOrd="0" destOrd="0" presId="urn:microsoft.com/office/officeart/2005/8/layout/process4"/>
    <dgm:cxn modelId="{095506E1-F3D5-439E-9BE3-1D397FB421A5}" srcId="{F96D585B-4656-4B9C-B452-4C7CE002D14F}" destId="{BFA45B3C-0729-4D12-9EC7-D8DA6DC78900}" srcOrd="0" destOrd="0" parTransId="{60D876E6-F5EF-463B-B15E-9FCC026D6420}" sibTransId="{8BB3727F-DEB6-445D-A787-734BC41D84C2}"/>
    <dgm:cxn modelId="{A46BFE1F-10FD-4DE1-995A-9020DFF62B05}" type="presOf" srcId="{F96D585B-4656-4B9C-B452-4C7CE002D14F}" destId="{43845EC8-E51A-4816-AACB-D95CE05E4A18}" srcOrd="0" destOrd="0" presId="urn:microsoft.com/office/officeart/2005/8/layout/process4"/>
    <dgm:cxn modelId="{194D0D9D-9275-4DCE-BE81-5F3C0866DD52}" srcId="{DDC3044E-F130-43CD-BF98-9612EE681921}" destId="{F96D585B-4656-4B9C-B452-4C7CE002D14F}" srcOrd="1" destOrd="0" parTransId="{18358456-4A04-49FD-95A9-33AB15A1B7F8}" sibTransId="{FA2A8B70-A7A0-45C9-AD6C-160CF9182773}"/>
    <dgm:cxn modelId="{F6FB510B-EF94-438D-817A-41732A87FED9}" srcId="{2F546D73-DDE4-41DB-9E0C-33469303EE1A}" destId="{397A409C-C44E-4655-9CE8-787779B78586}" srcOrd="1" destOrd="0" parTransId="{5FF63BA9-1C3B-4440-AD57-8D4D55E162C2}" sibTransId="{08E6B1C2-E8FC-459F-919A-9120D02C91E1}"/>
    <dgm:cxn modelId="{F4857662-4A29-4CE0-BFEA-6BF9ECA5C312}" type="presOf" srcId="{957EA571-4615-49A1-A4B5-539E30799DF6}" destId="{C390CC96-A9A8-4E9A-9FAB-76D3AC3926CC}" srcOrd="0" destOrd="0" presId="urn:microsoft.com/office/officeart/2005/8/layout/process4"/>
    <dgm:cxn modelId="{88CBC8D6-EBBC-447A-B05C-4ED61BC48372}" type="presOf" srcId="{2F546D73-DDE4-41DB-9E0C-33469303EE1A}" destId="{01309B15-A47F-461F-9A06-C7136125EDBE}" srcOrd="1" destOrd="0" presId="urn:microsoft.com/office/officeart/2005/8/layout/process4"/>
    <dgm:cxn modelId="{6C8116C8-DD02-4F35-BB05-91DAF257137E}" type="presOf" srcId="{4133EBD2-56AA-4F6A-94D4-12662185FE62}" destId="{D6BE1D1B-A9C7-436C-9369-08B09AA52AB8}" srcOrd="0" destOrd="0" presId="urn:microsoft.com/office/officeart/2005/8/layout/process4"/>
    <dgm:cxn modelId="{83361B56-0D67-4659-B89F-10CA63D5DD62}" type="presOf" srcId="{DDC3044E-F130-43CD-BF98-9612EE681921}" destId="{8442DDC3-389D-49D5-93CB-A40FBE48F920}" srcOrd="0" destOrd="0" presId="urn:microsoft.com/office/officeart/2005/8/layout/process4"/>
    <dgm:cxn modelId="{4103ADCC-338B-4BAF-9258-A0FFF632DCE2}" srcId="{F96D585B-4656-4B9C-B452-4C7CE002D14F}" destId="{D6DFAEE3-FB72-4016-A35C-62685568255A}" srcOrd="1" destOrd="0" parTransId="{55F189EF-9C2C-410E-8799-DAD36ED79B32}" sibTransId="{2BB8031C-8A41-4446-878E-11AC545FA00B}"/>
    <dgm:cxn modelId="{C40423AD-537A-4446-B3FE-AB759BA20A32}" type="presOf" srcId="{F96D585B-4656-4B9C-B452-4C7CE002D14F}" destId="{FC1A470F-71F6-4662-8A81-9EF35E92117D}" srcOrd="1" destOrd="0" presId="urn:microsoft.com/office/officeart/2005/8/layout/process4"/>
    <dgm:cxn modelId="{1C3F14EB-ACF0-4342-954C-8A27D4B99784}" type="presOf" srcId="{2F546D73-DDE4-41DB-9E0C-33469303EE1A}" destId="{5766286C-9D64-46A1-980C-E3753BB2DA40}" srcOrd="0" destOrd="0" presId="urn:microsoft.com/office/officeart/2005/8/layout/process4"/>
    <dgm:cxn modelId="{D07BFD2E-0492-458E-BE2C-AAEA2AE33F29}" type="presOf" srcId="{0976AAAA-9F37-4713-BC90-178F528B7F9F}" destId="{A39EEFFE-2129-4AA3-A2BF-2F166AE1ED2C}" srcOrd="0" destOrd="0" presId="urn:microsoft.com/office/officeart/2005/8/layout/process4"/>
    <dgm:cxn modelId="{02D4F9BD-65CF-4867-8B45-8EC7EC0BBEC4}" type="presParOf" srcId="{8442DDC3-389D-49D5-93CB-A40FBE48F920}" destId="{8A9F2CED-D9F2-49AF-9512-5FE2DF8D682C}" srcOrd="0" destOrd="0" presId="urn:microsoft.com/office/officeart/2005/8/layout/process4"/>
    <dgm:cxn modelId="{F2BFDC75-E7D3-4D3A-9691-E21C82F2CA45}" type="presParOf" srcId="{8A9F2CED-D9F2-49AF-9512-5FE2DF8D682C}" destId="{5766286C-9D64-46A1-980C-E3753BB2DA40}" srcOrd="0" destOrd="0" presId="urn:microsoft.com/office/officeart/2005/8/layout/process4"/>
    <dgm:cxn modelId="{EEA6E21B-D1E2-4697-B81A-47590B852FC3}" type="presParOf" srcId="{8A9F2CED-D9F2-49AF-9512-5FE2DF8D682C}" destId="{01309B15-A47F-461F-9A06-C7136125EDBE}" srcOrd="1" destOrd="0" presId="urn:microsoft.com/office/officeart/2005/8/layout/process4"/>
    <dgm:cxn modelId="{3A7FECA8-0F58-443D-8C24-DD7E0D88FE8F}" type="presParOf" srcId="{8A9F2CED-D9F2-49AF-9512-5FE2DF8D682C}" destId="{654A5479-8FED-42D2-A02B-2F43D1B23407}" srcOrd="2" destOrd="0" presId="urn:microsoft.com/office/officeart/2005/8/layout/process4"/>
    <dgm:cxn modelId="{CFFF0F5A-8230-40E8-8425-68B958F7D5F7}" type="presParOf" srcId="{654A5479-8FED-42D2-A02B-2F43D1B23407}" destId="{D6BE1D1B-A9C7-436C-9369-08B09AA52AB8}" srcOrd="0" destOrd="0" presId="urn:microsoft.com/office/officeart/2005/8/layout/process4"/>
    <dgm:cxn modelId="{3B7D05EE-EE7E-4217-A0BA-3C829102D1A7}" type="presParOf" srcId="{654A5479-8FED-42D2-A02B-2F43D1B23407}" destId="{5131D6A6-8DE0-4864-8192-69C275CB3F38}" srcOrd="1" destOrd="0" presId="urn:microsoft.com/office/officeart/2005/8/layout/process4"/>
    <dgm:cxn modelId="{21AE8B59-DACE-481A-A239-7BA2DA72CA39}" type="presParOf" srcId="{8442DDC3-389D-49D5-93CB-A40FBE48F920}" destId="{83F2CC1B-C5B2-419F-ABC7-1C8EC576AC51}" srcOrd="1" destOrd="0" presId="urn:microsoft.com/office/officeart/2005/8/layout/process4"/>
    <dgm:cxn modelId="{A82679F5-C6BE-4FB8-B20B-7B2D58CA1922}" type="presParOf" srcId="{8442DDC3-389D-49D5-93CB-A40FBE48F920}" destId="{048127D5-973B-4177-9F7B-E6EC33625B4D}" srcOrd="2" destOrd="0" presId="urn:microsoft.com/office/officeart/2005/8/layout/process4"/>
    <dgm:cxn modelId="{0562F74C-04D0-40A1-AE3A-BB8856676AD0}" type="presParOf" srcId="{048127D5-973B-4177-9F7B-E6EC33625B4D}" destId="{43845EC8-E51A-4816-AACB-D95CE05E4A18}" srcOrd="0" destOrd="0" presId="urn:microsoft.com/office/officeart/2005/8/layout/process4"/>
    <dgm:cxn modelId="{800AD39D-1947-456B-B78E-7811E22BC4A4}" type="presParOf" srcId="{048127D5-973B-4177-9F7B-E6EC33625B4D}" destId="{FC1A470F-71F6-4662-8A81-9EF35E92117D}" srcOrd="1" destOrd="0" presId="urn:microsoft.com/office/officeart/2005/8/layout/process4"/>
    <dgm:cxn modelId="{199425F3-4290-4F08-AACA-2BC24708044E}" type="presParOf" srcId="{048127D5-973B-4177-9F7B-E6EC33625B4D}" destId="{1C98A59E-F662-4948-A95C-DF6F22D9E0D4}" srcOrd="2" destOrd="0" presId="urn:microsoft.com/office/officeart/2005/8/layout/process4"/>
    <dgm:cxn modelId="{42857F72-D461-4CAF-A9E4-32D1917AB1CE}" type="presParOf" srcId="{1C98A59E-F662-4948-A95C-DF6F22D9E0D4}" destId="{5B884E73-D69D-43EC-B4CC-730F6E4124DA}" srcOrd="0" destOrd="0" presId="urn:microsoft.com/office/officeart/2005/8/layout/process4"/>
    <dgm:cxn modelId="{0DC8D3A8-2604-4625-A809-A03560A19742}" type="presParOf" srcId="{1C98A59E-F662-4948-A95C-DF6F22D9E0D4}" destId="{DA981019-9860-4447-AAB5-43280F3C7757}" srcOrd="1" destOrd="0" presId="urn:microsoft.com/office/officeart/2005/8/layout/process4"/>
    <dgm:cxn modelId="{F296515A-7C1F-439A-9EAA-6B0E6853DF70}" type="presParOf" srcId="{8442DDC3-389D-49D5-93CB-A40FBE48F920}" destId="{3AF4F677-849D-44A1-BCE0-00B7A9660481}" srcOrd="3" destOrd="0" presId="urn:microsoft.com/office/officeart/2005/8/layout/process4"/>
    <dgm:cxn modelId="{63DD8591-4559-4CF8-A14D-04025F952F22}" type="presParOf" srcId="{8442DDC3-389D-49D5-93CB-A40FBE48F920}" destId="{812357C8-99FF-4BB8-ACF9-003B543BE230}" srcOrd="4" destOrd="0" presId="urn:microsoft.com/office/officeart/2005/8/layout/process4"/>
    <dgm:cxn modelId="{B40ACDE7-B924-40E6-A51C-F116D4C2C6E9}" type="presParOf" srcId="{812357C8-99FF-4BB8-ACF9-003B543BE230}" destId="{C390CC96-A9A8-4E9A-9FAB-76D3AC3926CC}" srcOrd="0" destOrd="0" presId="urn:microsoft.com/office/officeart/2005/8/layout/process4"/>
    <dgm:cxn modelId="{E5D4BD07-8E9E-4453-8D3B-0CC749795DA0}" type="presParOf" srcId="{812357C8-99FF-4BB8-ACF9-003B543BE230}" destId="{D07383B3-947C-4A37-AB7B-3750BC0F8E6A}" srcOrd="1" destOrd="0" presId="urn:microsoft.com/office/officeart/2005/8/layout/process4"/>
    <dgm:cxn modelId="{9966BDD0-98B6-4272-93BA-A628434B531E}" type="presParOf" srcId="{812357C8-99FF-4BB8-ACF9-003B543BE230}" destId="{BF8BEB6A-21F7-4A13-89DA-7A5BD715136C}" srcOrd="2" destOrd="0" presId="urn:microsoft.com/office/officeart/2005/8/layout/process4"/>
    <dgm:cxn modelId="{11184609-0CD3-4E2F-9759-4D100D54623E}" type="presParOf" srcId="{BF8BEB6A-21F7-4A13-89DA-7A5BD715136C}" destId="{A39EEFFE-2129-4AA3-A2BF-2F166AE1ED2C}" srcOrd="0" destOrd="0" presId="urn:microsoft.com/office/officeart/2005/8/layout/process4"/>
    <dgm:cxn modelId="{DC9CDEBF-B2B5-4D3C-8F45-3C60CA2DE33D}" type="presParOf" srcId="{BF8BEB6A-21F7-4A13-89DA-7A5BD715136C}" destId="{57E517C6-8CBF-4235-A22A-1D426C052AE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8797CB-1CDE-446E-A621-C1607B232D90}" type="doc">
      <dgm:prSet loTypeId="urn:microsoft.com/office/officeart/2005/8/layout/b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1EBA93-E81E-4C02-BB9E-5DCA6227A08D}">
      <dgm:prSet phldrT="[Текст]"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Разработка циклограммы работы</a:t>
          </a:r>
        </a:p>
      </dgm:t>
    </dgm:pt>
    <dgm:pt modelId="{36BEE121-D790-41E3-B322-0F0F2135275A}" type="parTrans" cxnId="{913A8715-3840-4429-BF87-8BE18749585D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5CD2FDAB-A115-4B83-AC73-3096B70F82EE}" type="sibTrans" cxnId="{913A8715-3840-4429-BF87-8BE18749585D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CE6109CD-5C9C-4C61-A996-C61F201F4683}">
      <dgm:prSet phldrT="[Текст]"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Анкетирование родителей и учащихся</a:t>
          </a:r>
        </a:p>
      </dgm:t>
    </dgm:pt>
    <dgm:pt modelId="{404DE7F3-C7AA-457D-ADC5-D4D61C710585}" type="parTrans" cxnId="{93CF72A7-F60D-4F2E-8848-E1A2890F5313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258945D9-7A50-4E21-899A-31AD7AA6FA3B}" type="sibTrans" cxnId="{93CF72A7-F60D-4F2E-8848-E1A2890F5313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6B93703D-63EA-4A4A-A8C5-CE151289115E}">
      <dgm:prSet phldrT="[Текст]"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Формирование индивидуальных образовательных программ</a:t>
          </a:r>
        </a:p>
      </dgm:t>
    </dgm:pt>
    <dgm:pt modelId="{ADF908B7-006F-4774-966C-AF4125DE64D6}" type="parTrans" cxnId="{3C2B8E09-8EC9-4126-8F91-7713D5A04892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EABC8B2B-7349-40BE-8F9E-BAE354CD618F}" type="sibTrans" cxnId="{3C2B8E09-8EC9-4126-8F91-7713D5A04892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3ABA301F-C61D-42E8-87D0-8E26BAE56A06}">
      <dgm:prSet phldrT="[Текст]"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Ознакомление с методическими рекомендациями</a:t>
          </a:r>
        </a:p>
      </dgm:t>
    </dgm:pt>
    <dgm:pt modelId="{FBB9B638-A4D5-4277-BB9E-75987D820FAC}" type="parTrans" cxnId="{338483DE-3FA3-4BD5-8B40-07CA150BF580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618C3394-301C-4EAD-878E-45D5D5D77857}" type="sibTrans" cxnId="{338483DE-3FA3-4BD5-8B40-07CA150BF580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C0C31C16-1012-4468-9AFB-8FBEE7F6584F}">
      <dgm:prSet phldrT="[Текст]"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Утверждение расписания курсов по выбору и факультативов </a:t>
          </a:r>
        </a:p>
      </dgm:t>
    </dgm:pt>
    <dgm:pt modelId="{5E82FB21-D938-40C8-9F0C-401EBC70D47E}" type="parTrans" cxnId="{F839ABCE-C892-4BE4-BAC4-E30D57CA71FF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4A67A225-91BC-45C2-8367-5246E55B6C16}" type="sibTrans" cxnId="{F839ABCE-C892-4BE4-BAC4-E30D57CA71FF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C926221D-C591-48DA-B1CA-74B9D7B7B080}">
      <dgm:prSet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Оформление школьных стендов и раздела сайта</a:t>
          </a:r>
        </a:p>
      </dgm:t>
    </dgm:pt>
    <dgm:pt modelId="{047DD311-CA81-4A14-B691-6C318289E5BC}" type="parTrans" cxnId="{A7F080F1-1074-451A-BD57-480DADE51DFA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D02A0A78-717C-4781-8B64-A0E340228FDB}" type="sibTrans" cxnId="{A7F080F1-1074-451A-BD57-480DADE51DFA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9E0A1D68-7FCC-4D9D-AF48-8FEF775D20CC}">
      <dgm:prSet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Информирование родителей о сроках и этапах проведения олимпиад</a:t>
          </a:r>
        </a:p>
      </dgm:t>
    </dgm:pt>
    <dgm:pt modelId="{EF2904E3-B87D-44E2-BE13-4962125BF1E4}" type="parTrans" cxnId="{9708F4AB-8424-402B-90E7-CD6A7C6090A6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4B730774-A1D7-4C44-BFDE-08BFB706F0C4}" type="sibTrans" cxnId="{9708F4AB-8424-402B-90E7-CD6A7C6090A6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DB0A593C-A291-4FAE-AA34-B0E4B4D768F1}">
      <dgm:prSet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Проведение курсов интенсивной подготовки к олимпиадам</a:t>
          </a:r>
        </a:p>
      </dgm:t>
    </dgm:pt>
    <dgm:pt modelId="{11D0FCAE-ACE6-4764-BEB7-82061926D00D}" type="parTrans" cxnId="{73C2A3E6-7684-41E9-AC0A-460BCF2C9C8F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0C13377D-3882-46F0-B69D-A0269159B22E}" type="sibTrans" cxnId="{73C2A3E6-7684-41E9-AC0A-460BCF2C9C8F}">
      <dgm:prSet custT="1"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938EB9D8-CE9D-4164-A30A-D4E36DF9384F}">
      <dgm:prSet custT="1"/>
      <dgm:spPr/>
      <dgm:t>
        <a:bodyPr/>
        <a:lstStyle/>
        <a:p>
          <a:r>
            <a:rPr lang="ru-RU" sz="2800" dirty="0">
              <a:solidFill>
                <a:schemeClr val="bg2">
                  <a:lumMod val="10000"/>
                </a:schemeClr>
              </a:solidFill>
            </a:rPr>
            <a:t>Участие в различных олимпиадах и управление результатами</a:t>
          </a:r>
        </a:p>
      </dgm:t>
    </dgm:pt>
    <dgm:pt modelId="{70BE8104-DCD4-47F1-A5F6-D5198B4B85F7}" type="parTrans" cxnId="{7938523C-C73B-4533-83E6-07C5C1FFD9AE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6CC0DA8C-8D6D-4DCA-B47F-F51986E480DA}" type="sibTrans" cxnId="{7938523C-C73B-4533-83E6-07C5C1FFD9AE}">
      <dgm:prSet/>
      <dgm:spPr/>
      <dgm:t>
        <a:bodyPr/>
        <a:lstStyle/>
        <a:p>
          <a:endParaRPr lang="ru-RU" sz="1600">
            <a:solidFill>
              <a:schemeClr val="bg2">
                <a:lumMod val="10000"/>
              </a:schemeClr>
            </a:solidFill>
          </a:endParaRPr>
        </a:p>
      </dgm:t>
    </dgm:pt>
    <dgm:pt modelId="{5E130F5E-0526-4A03-923B-824D38D4CAFE}" type="pres">
      <dgm:prSet presAssocID="{AB8797CB-1CDE-446E-A621-C1607B232D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5A38DB-776B-4739-A663-F09D2030044E}" type="pres">
      <dgm:prSet presAssocID="{521EBA93-E81E-4C02-BB9E-5DCA6227A08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94B31-3DCE-4274-87AB-2669C5188429}" type="pres">
      <dgm:prSet presAssocID="{5CD2FDAB-A115-4B83-AC73-3096B70F82EE}" presName="sibTrans" presStyleLbl="sibTrans1D1" presStyleIdx="0" presStyleCnt="8"/>
      <dgm:spPr/>
      <dgm:t>
        <a:bodyPr/>
        <a:lstStyle/>
        <a:p>
          <a:endParaRPr lang="ru-RU"/>
        </a:p>
      </dgm:t>
    </dgm:pt>
    <dgm:pt modelId="{977DFF41-68E3-412C-8733-E05BA82F325B}" type="pres">
      <dgm:prSet presAssocID="{5CD2FDAB-A115-4B83-AC73-3096B70F82EE}" presName="connectorText" presStyleLbl="sibTrans1D1" presStyleIdx="0" presStyleCnt="8"/>
      <dgm:spPr/>
      <dgm:t>
        <a:bodyPr/>
        <a:lstStyle/>
        <a:p>
          <a:endParaRPr lang="ru-RU"/>
        </a:p>
      </dgm:t>
    </dgm:pt>
    <dgm:pt modelId="{56C2F345-82F3-4499-90BF-88F06CEE879A}" type="pres">
      <dgm:prSet presAssocID="{CE6109CD-5C9C-4C61-A996-C61F201F468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C9C9B-CC28-4A98-A0DC-8D7A107FFED5}" type="pres">
      <dgm:prSet presAssocID="{258945D9-7A50-4E21-899A-31AD7AA6FA3B}" presName="sibTrans" presStyleLbl="sibTrans1D1" presStyleIdx="1" presStyleCnt="8"/>
      <dgm:spPr/>
      <dgm:t>
        <a:bodyPr/>
        <a:lstStyle/>
        <a:p>
          <a:endParaRPr lang="ru-RU"/>
        </a:p>
      </dgm:t>
    </dgm:pt>
    <dgm:pt modelId="{633A782B-E709-4463-885F-08B818790FCA}" type="pres">
      <dgm:prSet presAssocID="{258945D9-7A50-4E21-899A-31AD7AA6FA3B}" presName="connectorText" presStyleLbl="sibTrans1D1" presStyleIdx="1" presStyleCnt="8"/>
      <dgm:spPr/>
      <dgm:t>
        <a:bodyPr/>
        <a:lstStyle/>
        <a:p>
          <a:endParaRPr lang="ru-RU"/>
        </a:p>
      </dgm:t>
    </dgm:pt>
    <dgm:pt modelId="{64C6574A-85A6-468D-9BB1-FE751EE4D3BC}" type="pres">
      <dgm:prSet presAssocID="{6B93703D-63EA-4A4A-A8C5-CE151289115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2DEA-DE55-43F3-B4A5-74B19CD5ADA7}" type="pres">
      <dgm:prSet presAssocID="{EABC8B2B-7349-40BE-8F9E-BAE354CD618F}" presName="sibTrans" presStyleLbl="sibTrans1D1" presStyleIdx="2" presStyleCnt="8"/>
      <dgm:spPr/>
      <dgm:t>
        <a:bodyPr/>
        <a:lstStyle/>
        <a:p>
          <a:endParaRPr lang="ru-RU"/>
        </a:p>
      </dgm:t>
    </dgm:pt>
    <dgm:pt modelId="{4C392577-6473-4364-AF97-DD87750B4EE9}" type="pres">
      <dgm:prSet presAssocID="{EABC8B2B-7349-40BE-8F9E-BAE354CD618F}" presName="connectorText" presStyleLbl="sibTrans1D1" presStyleIdx="2" presStyleCnt="8"/>
      <dgm:spPr/>
      <dgm:t>
        <a:bodyPr/>
        <a:lstStyle/>
        <a:p>
          <a:endParaRPr lang="ru-RU"/>
        </a:p>
      </dgm:t>
    </dgm:pt>
    <dgm:pt modelId="{834BF93B-22A9-4207-AAA8-6FECEB06008A}" type="pres">
      <dgm:prSet presAssocID="{3ABA301F-C61D-42E8-87D0-8E26BAE56A0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FA24F-32CF-4CC4-B081-48B13585925C}" type="pres">
      <dgm:prSet presAssocID="{618C3394-301C-4EAD-878E-45D5D5D77857}" presName="sibTrans" presStyleLbl="sibTrans1D1" presStyleIdx="3" presStyleCnt="8"/>
      <dgm:spPr/>
      <dgm:t>
        <a:bodyPr/>
        <a:lstStyle/>
        <a:p>
          <a:endParaRPr lang="ru-RU"/>
        </a:p>
      </dgm:t>
    </dgm:pt>
    <dgm:pt modelId="{03F63BDB-51A7-49C6-A9D6-9CD4E5E1AE5F}" type="pres">
      <dgm:prSet presAssocID="{618C3394-301C-4EAD-878E-45D5D5D77857}" presName="connectorText" presStyleLbl="sibTrans1D1" presStyleIdx="3" presStyleCnt="8"/>
      <dgm:spPr/>
      <dgm:t>
        <a:bodyPr/>
        <a:lstStyle/>
        <a:p>
          <a:endParaRPr lang="ru-RU"/>
        </a:p>
      </dgm:t>
    </dgm:pt>
    <dgm:pt modelId="{99BFC66E-406D-4EF7-923E-2F4F58403053}" type="pres">
      <dgm:prSet presAssocID="{C0C31C16-1012-4468-9AFB-8FBEE7F6584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13517-EB3F-4B34-915D-2828F34ECF09}" type="pres">
      <dgm:prSet presAssocID="{4A67A225-91BC-45C2-8367-5246E55B6C16}" presName="sibTrans" presStyleLbl="sibTrans1D1" presStyleIdx="4" presStyleCnt="8"/>
      <dgm:spPr/>
      <dgm:t>
        <a:bodyPr/>
        <a:lstStyle/>
        <a:p>
          <a:endParaRPr lang="ru-RU"/>
        </a:p>
      </dgm:t>
    </dgm:pt>
    <dgm:pt modelId="{7D24874A-E8EC-4A39-A6EF-1D29A1681AD8}" type="pres">
      <dgm:prSet presAssocID="{4A67A225-91BC-45C2-8367-5246E55B6C16}" presName="connectorText" presStyleLbl="sibTrans1D1" presStyleIdx="4" presStyleCnt="8"/>
      <dgm:spPr/>
      <dgm:t>
        <a:bodyPr/>
        <a:lstStyle/>
        <a:p>
          <a:endParaRPr lang="ru-RU"/>
        </a:p>
      </dgm:t>
    </dgm:pt>
    <dgm:pt modelId="{9089FD36-7A03-478A-AC6D-E934AAB7D2B9}" type="pres">
      <dgm:prSet presAssocID="{C926221D-C591-48DA-B1CA-74B9D7B7B08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8E1E3-1768-4BC4-B50A-7B8C6BE04739}" type="pres">
      <dgm:prSet presAssocID="{D02A0A78-717C-4781-8B64-A0E340228FDB}" presName="sibTrans" presStyleLbl="sibTrans1D1" presStyleIdx="5" presStyleCnt="8"/>
      <dgm:spPr/>
      <dgm:t>
        <a:bodyPr/>
        <a:lstStyle/>
        <a:p>
          <a:endParaRPr lang="ru-RU"/>
        </a:p>
      </dgm:t>
    </dgm:pt>
    <dgm:pt modelId="{3E976E47-9668-4D27-8E69-A60BD5B218E0}" type="pres">
      <dgm:prSet presAssocID="{D02A0A78-717C-4781-8B64-A0E340228FDB}" presName="connectorText" presStyleLbl="sibTrans1D1" presStyleIdx="5" presStyleCnt="8"/>
      <dgm:spPr/>
      <dgm:t>
        <a:bodyPr/>
        <a:lstStyle/>
        <a:p>
          <a:endParaRPr lang="ru-RU"/>
        </a:p>
      </dgm:t>
    </dgm:pt>
    <dgm:pt modelId="{22B6C138-8F82-4CF7-B184-768A75903F2E}" type="pres">
      <dgm:prSet presAssocID="{9E0A1D68-7FCC-4D9D-AF48-8FEF775D20C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98D9B-0C2C-4F92-ABC4-D3E8BAFE9704}" type="pres">
      <dgm:prSet presAssocID="{4B730774-A1D7-4C44-BFDE-08BFB706F0C4}" presName="sibTrans" presStyleLbl="sibTrans1D1" presStyleIdx="6" presStyleCnt="8"/>
      <dgm:spPr/>
      <dgm:t>
        <a:bodyPr/>
        <a:lstStyle/>
        <a:p>
          <a:endParaRPr lang="ru-RU"/>
        </a:p>
      </dgm:t>
    </dgm:pt>
    <dgm:pt modelId="{9F523673-9590-4DE8-8B4C-6A4E61E93F5E}" type="pres">
      <dgm:prSet presAssocID="{4B730774-A1D7-4C44-BFDE-08BFB706F0C4}" presName="connectorText" presStyleLbl="sibTrans1D1" presStyleIdx="6" presStyleCnt="8"/>
      <dgm:spPr/>
      <dgm:t>
        <a:bodyPr/>
        <a:lstStyle/>
        <a:p>
          <a:endParaRPr lang="ru-RU"/>
        </a:p>
      </dgm:t>
    </dgm:pt>
    <dgm:pt modelId="{5A31D08D-2509-4029-8DD7-B340316DD8D9}" type="pres">
      <dgm:prSet presAssocID="{DB0A593C-A291-4FAE-AA34-B0E4B4D768F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091E8-A9C6-4DC5-A073-153247517CAD}" type="pres">
      <dgm:prSet presAssocID="{0C13377D-3882-46F0-B69D-A0269159B22E}" presName="sibTrans" presStyleLbl="sibTrans1D1" presStyleIdx="7" presStyleCnt="8"/>
      <dgm:spPr/>
      <dgm:t>
        <a:bodyPr/>
        <a:lstStyle/>
        <a:p>
          <a:endParaRPr lang="ru-RU"/>
        </a:p>
      </dgm:t>
    </dgm:pt>
    <dgm:pt modelId="{5021CF35-DA47-4B92-A0EB-60672A0D53C6}" type="pres">
      <dgm:prSet presAssocID="{0C13377D-3882-46F0-B69D-A0269159B22E}" presName="connectorText" presStyleLbl="sibTrans1D1" presStyleIdx="7" presStyleCnt="8"/>
      <dgm:spPr/>
      <dgm:t>
        <a:bodyPr/>
        <a:lstStyle/>
        <a:p>
          <a:endParaRPr lang="ru-RU"/>
        </a:p>
      </dgm:t>
    </dgm:pt>
    <dgm:pt modelId="{0EFE7551-2F2A-4EC7-AA51-D9283F828972}" type="pres">
      <dgm:prSet presAssocID="{938EB9D8-CE9D-4164-A30A-D4E36DF9384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3A8715-3840-4429-BF87-8BE18749585D}" srcId="{AB8797CB-1CDE-446E-A621-C1607B232D90}" destId="{521EBA93-E81E-4C02-BB9E-5DCA6227A08D}" srcOrd="0" destOrd="0" parTransId="{36BEE121-D790-41E3-B322-0F0F2135275A}" sibTransId="{5CD2FDAB-A115-4B83-AC73-3096B70F82EE}"/>
    <dgm:cxn modelId="{6CCBBEFE-1A36-4CBF-99C8-D6CC1173BFDA}" type="presOf" srcId="{3ABA301F-C61D-42E8-87D0-8E26BAE56A06}" destId="{834BF93B-22A9-4207-AAA8-6FECEB06008A}" srcOrd="0" destOrd="0" presId="urn:microsoft.com/office/officeart/2005/8/layout/bProcess3"/>
    <dgm:cxn modelId="{383B4EC1-E5A1-4BAB-A055-5A492027AC54}" type="presOf" srcId="{C0C31C16-1012-4468-9AFB-8FBEE7F6584F}" destId="{99BFC66E-406D-4EF7-923E-2F4F58403053}" srcOrd="0" destOrd="0" presId="urn:microsoft.com/office/officeart/2005/8/layout/bProcess3"/>
    <dgm:cxn modelId="{46B5BA92-F812-497C-B7BA-49800CAB714E}" type="presOf" srcId="{4A67A225-91BC-45C2-8367-5246E55B6C16}" destId="{2E113517-EB3F-4B34-915D-2828F34ECF09}" srcOrd="0" destOrd="0" presId="urn:microsoft.com/office/officeart/2005/8/layout/bProcess3"/>
    <dgm:cxn modelId="{4AB6A10B-55B0-4FA4-88B1-692088989454}" type="presOf" srcId="{9E0A1D68-7FCC-4D9D-AF48-8FEF775D20CC}" destId="{22B6C138-8F82-4CF7-B184-768A75903F2E}" srcOrd="0" destOrd="0" presId="urn:microsoft.com/office/officeart/2005/8/layout/bProcess3"/>
    <dgm:cxn modelId="{24AF941A-F561-42A3-8A48-BC53D78E9FEB}" type="presOf" srcId="{521EBA93-E81E-4C02-BB9E-5DCA6227A08D}" destId="{5D5A38DB-776B-4739-A663-F09D2030044E}" srcOrd="0" destOrd="0" presId="urn:microsoft.com/office/officeart/2005/8/layout/bProcess3"/>
    <dgm:cxn modelId="{4E1E2B49-93CA-4168-B49B-00154976CAB0}" type="presOf" srcId="{258945D9-7A50-4E21-899A-31AD7AA6FA3B}" destId="{95AC9C9B-CC28-4A98-A0DC-8D7A107FFED5}" srcOrd="0" destOrd="0" presId="urn:microsoft.com/office/officeart/2005/8/layout/bProcess3"/>
    <dgm:cxn modelId="{8D578122-AB71-49A9-B097-D33231A3C658}" type="presOf" srcId="{C926221D-C591-48DA-B1CA-74B9D7B7B080}" destId="{9089FD36-7A03-478A-AC6D-E934AAB7D2B9}" srcOrd="0" destOrd="0" presId="urn:microsoft.com/office/officeart/2005/8/layout/bProcess3"/>
    <dgm:cxn modelId="{FC93449C-3C6D-48A4-A5CE-511F4ED85460}" type="presOf" srcId="{EABC8B2B-7349-40BE-8F9E-BAE354CD618F}" destId="{4C392577-6473-4364-AF97-DD87750B4EE9}" srcOrd="1" destOrd="0" presId="urn:microsoft.com/office/officeart/2005/8/layout/bProcess3"/>
    <dgm:cxn modelId="{E342502A-4F29-4189-94A9-1F141E60F443}" type="presOf" srcId="{AB8797CB-1CDE-446E-A621-C1607B232D90}" destId="{5E130F5E-0526-4A03-923B-824D38D4CAFE}" srcOrd="0" destOrd="0" presId="urn:microsoft.com/office/officeart/2005/8/layout/bProcess3"/>
    <dgm:cxn modelId="{8FA45EC5-48B6-4D8D-9BC1-17223C553103}" type="presOf" srcId="{5CD2FDAB-A115-4B83-AC73-3096B70F82EE}" destId="{E9A94B31-3DCE-4274-87AB-2669C5188429}" srcOrd="0" destOrd="0" presId="urn:microsoft.com/office/officeart/2005/8/layout/bProcess3"/>
    <dgm:cxn modelId="{C8888766-1ADE-46A8-B445-607B55806C2D}" type="presOf" srcId="{D02A0A78-717C-4781-8B64-A0E340228FDB}" destId="{31E8E1E3-1768-4BC4-B50A-7B8C6BE04739}" srcOrd="0" destOrd="0" presId="urn:microsoft.com/office/officeart/2005/8/layout/bProcess3"/>
    <dgm:cxn modelId="{699240DC-5D13-4651-A3B5-FDD3843C8F86}" type="presOf" srcId="{4B730774-A1D7-4C44-BFDE-08BFB706F0C4}" destId="{5FD98D9B-0C2C-4F92-ABC4-D3E8BAFE9704}" srcOrd="0" destOrd="0" presId="urn:microsoft.com/office/officeart/2005/8/layout/bProcess3"/>
    <dgm:cxn modelId="{93CF72A7-F60D-4F2E-8848-E1A2890F5313}" srcId="{AB8797CB-1CDE-446E-A621-C1607B232D90}" destId="{CE6109CD-5C9C-4C61-A996-C61F201F4683}" srcOrd="1" destOrd="0" parTransId="{404DE7F3-C7AA-457D-ADC5-D4D61C710585}" sibTransId="{258945D9-7A50-4E21-899A-31AD7AA6FA3B}"/>
    <dgm:cxn modelId="{9708F4AB-8424-402B-90E7-CD6A7C6090A6}" srcId="{AB8797CB-1CDE-446E-A621-C1607B232D90}" destId="{9E0A1D68-7FCC-4D9D-AF48-8FEF775D20CC}" srcOrd="6" destOrd="0" parTransId="{EF2904E3-B87D-44E2-BE13-4962125BF1E4}" sibTransId="{4B730774-A1D7-4C44-BFDE-08BFB706F0C4}"/>
    <dgm:cxn modelId="{B6E344A3-3399-4AB2-9469-09D784AF1C38}" type="presOf" srcId="{5CD2FDAB-A115-4B83-AC73-3096B70F82EE}" destId="{977DFF41-68E3-412C-8733-E05BA82F325B}" srcOrd="1" destOrd="0" presId="urn:microsoft.com/office/officeart/2005/8/layout/bProcess3"/>
    <dgm:cxn modelId="{3C2B8E09-8EC9-4126-8F91-7713D5A04892}" srcId="{AB8797CB-1CDE-446E-A621-C1607B232D90}" destId="{6B93703D-63EA-4A4A-A8C5-CE151289115E}" srcOrd="2" destOrd="0" parTransId="{ADF908B7-006F-4774-966C-AF4125DE64D6}" sibTransId="{EABC8B2B-7349-40BE-8F9E-BAE354CD618F}"/>
    <dgm:cxn modelId="{3589E9AA-4103-493F-80D1-3B7BD7BBC1A8}" type="presOf" srcId="{938EB9D8-CE9D-4164-A30A-D4E36DF9384F}" destId="{0EFE7551-2F2A-4EC7-AA51-D9283F828972}" srcOrd="0" destOrd="0" presId="urn:microsoft.com/office/officeart/2005/8/layout/bProcess3"/>
    <dgm:cxn modelId="{FBD9E70B-F803-428F-9542-196038A11978}" type="presOf" srcId="{618C3394-301C-4EAD-878E-45D5D5D77857}" destId="{03F63BDB-51A7-49C6-A9D6-9CD4E5E1AE5F}" srcOrd="1" destOrd="0" presId="urn:microsoft.com/office/officeart/2005/8/layout/bProcess3"/>
    <dgm:cxn modelId="{256EDFF4-A1CD-4E54-AD8F-304F348339C5}" type="presOf" srcId="{6B93703D-63EA-4A4A-A8C5-CE151289115E}" destId="{64C6574A-85A6-468D-9BB1-FE751EE4D3BC}" srcOrd="0" destOrd="0" presId="urn:microsoft.com/office/officeart/2005/8/layout/bProcess3"/>
    <dgm:cxn modelId="{AC4A7C12-FE23-4721-99C3-DEA2BFB12A4D}" type="presOf" srcId="{EABC8B2B-7349-40BE-8F9E-BAE354CD618F}" destId="{F6502DEA-DE55-43F3-B4A5-74B19CD5ADA7}" srcOrd="0" destOrd="0" presId="urn:microsoft.com/office/officeart/2005/8/layout/bProcess3"/>
    <dgm:cxn modelId="{657EE639-DFDF-4C00-9FCA-336AFC98603D}" type="presOf" srcId="{0C13377D-3882-46F0-B69D-A0269159B22E}" destId="{5021CF35-DA47-4B92-A0EB-60672A0D53C6}" srcOrd="1" destOrd="0" presId="urn:microsoft.com/office/officeart/2005/8/layout/bProcess3"/>
    <dgm:cxn modelId="{338483DE-3FA3-4BD5-8B40-07CA150BF580}" srcId="{AB8797CB-1CDE-446E-A621-C1607B232D90}" destId="{3ABA301F-C61D-42E8-87D0-8E26BAE56A06}" srcOrd="3" destOrd="0" parTransId="{FBB9B638-A4D5-4277-BB9E-75987D820FAC}" sibTransId="{618C3394-301C-4EAD-878E-45D5D5D77857}"/>
    <dgm:cxn modelId="{73C2A3E6-7684-41E9-AC0A-460BCF2C9C8F}" srcId="{AB8797CB-1CDE-446E-A621-C1607B232D90}" destId="{DB0A593C-A291-4FAE-AA34-B0E4B4D768F1}" srcOrd="7" destOrd="0" parTransId="{11D0FCAE-ACE6-4764-BEB7-82061926D00D}" sibTransId="{0C13377D-3882-46F0-B69D-A0269159B22E}"/>
    <dgm:cxn modelId="{7938523C-C73B-4533-83E6-07C5C1FFD9AE}" srcId="{AB8797CB-1CDE-446E-A621-C1607B232D90}" destId="{938EB9D8-CE9D-4164-A30A-D4E36DF9384F}" srcOrd="8" destOrd="0" parTransId="{70BE8104-DCD4-47F1-A5F6-D5198B4B85F7}" sibTransId="{6CC0DA8C-8D6D-4DCA-B47F-F51986E480DA}"/>
    <dgm:cxn modelId="{F839ABCE-C892-4BE4-BAC4-E30D57CA71FF}" srcId="{AB8797CB-1CDE-446E-A621-C1607B232D90}" destId="{C0C31C16-1012-4468-9AFB-8FBEE7F6584F}" srcOrd="4" destOrd="0" parTransId="{5E82FB21-D938-40C8-9F0C-401EBC70D47E}" sibTransId="{4A67A225-91BC-45C2-8367-5246E55B6C16}"/>
    <dgm:cxn modelId="{A3C79BE6-F90A-4E57-9869-603FE6EC037E}" type="presOf" srcId="{DB0A593C-A291-4FAE-AA34-B0E4B4D768F1}" destId="{5A31D08D-2509-4029-8DD7-B340316DD8D9}" srcOrd="0" destOrd="0" presId="urn:microsoft.com/office/officeart/2005/8/layout/bProcess3"/>
    <dgm:cxn modelId="{F2429EE8-0F35-4D84-A3A0-5A223428FDFE}" type="presOf" srcId="{258945D9-7A50-4E21-899A-31AD7AA6FA3B}" destId="{633A782B-E709-4463-885F-08B818790FCA}" srcOrd="1" destOrd="0" presId="urn:microsoft.com/office/officeart/2005/8/layout/bProcess3"/>
    <dgm:cxn modelId="{59649006-DAF0-4B91-B268-971EE16C1AB7}" type="presOf" srcId="{618C3394-301C-4EAD-878E-45D5D5D77857}" destId="{E8DFA24F-32CF-4CC4-B081-48B13585925C}" srcOrd="0" destOrd="0" presId="urn:microsoft.com/office/officeart/2005/8/layout/bProcess3"/>
    <dgm:cxn modelId="{208E2435-6C2D-47A6-B306-BFCF47C734F5}" type="presOf" srcId="{D02A0A78-717C-4781-8B64-A0E340228FDB}" destId="{3E976E47-9668-4D27-8E69-A60BD5B218E0}" srcOrd="1" destOrd="0" presId="urn:microsoft.com/office/officeart/2005/8/layout/bProcess3"/>
    <dgm:cxn modelId="{A7F080F1-1074-451A-BD57-480DADE51DFA}" srcId="{AB8797CB-1CDE-446E-A621-C1607B232D90}" destId="{C926221D-C591-48DA-B1CA-74B9D7B7B080}" srcOrd="5" destOrd="0" parTransId="{047DD311-CA81-4A14-B691-6C318289E5BC}" sibTransId="{D02A0A78-717C-4781-8B64-A0E340228FDB}"/>
    <dgm:cxn modelId="{31FA036F-6ADF-4C0C-AA8A-4EF8FC51FC7D}" type="presOf" srcId="{4B730774-A1D7-4C44-BFDE-08BFB706F0C4}" destId="{9F523673-9590-4DE8-8B4C-6A4E61E93F5E}" srcOrd="1" destOrd="0" presId="urn:microsoft.com/office/officeart/2005/8/layout/bProcess3"/>
    <dgm:cxn modelId="{61B3B992-A20F-41D9-A5C7-E1EBB86CF05D}" type="presOf" srcId="{0C13377D-3882-46F0-B69D-A0269159B22E}" destId="{E3C091E8-A9C6-4DC5-A073-153247517CAD}" srcOrd="0" destOrd="0" presId="urn:microsoft.com/office/officeart/2005/8/layout/bProcess3"/>
    <dgm:cxn modelId="{0BA6160C-A32F-4F53-8892-093739EADD4A}" type="presOf" srcId="{4A67A225-91BC-45C2-8367-5246E55B6C16}" destId="{7D24874A-E8EC-4A39-A6EF-1D29A1681AD8}" srcOrd="1" destOrd="0" presId="urn:microsoft.com/office/officeart/2005/8/layout/bProcess3"/>
    <dgm:cxn modelId="{7692D059-4285-41DC-830C-BA834CBE8796}" type="presOf" srcId="{CE6109CD-5C9C-4C61-A996-C61F201F4683}" destId="{56C2F345-82F3-4499-90BF-88F06CEE879A}" srcOrd="0" destOrd="0" presId="urn:microsoft.com/office/officeart/2005/8/layout/bProcess3"/>
    <dgm:cxn modelId="{9210296E-3ADB-456E-BAD2-01585D66A9ED}" type="presParOf" srcId="{5E130F5E-0526-4A03-923B-824D38D4CAFE}" destId="{5D5A38DB-776B-4739-A663-F09D2030044E}" srcOrd="0" destOrd="0" presId="urn:microsoft.com/office/officeart/2005/8/layout/bProcess3"/>
    <dgm:cxn modelId="{B7B51C07-5A50-405C-9434-74FD58446641}" type="presParOf" srcId="{5E130F5E-0526-4A03-923B-824D38D4CAFE}" destId="{E9A94B31-3DCE-4274-87AB-2669C5188429}" srcOrd="1" destOrd="0" presId="urn:microsoft.com/office/officeart/2005/8/layout/bProcess3"/>
    <dgm:cxn modelId="{0C15D117-E8B0-4030-A0F3-8B8719D85C21}" type="presParOf" srcId="{E9A94B31-3DCE-4274-87AB-2669C5188429}" destId="{977DFF41-68E3-412C-8733-E05BA82F325B}" srcOrd="0" destOrd="0" presId="urn:microsoft.com/office/officeart/2005/8/layout/bProcess3"/>
    <dgm:cxn modelId="{D6E7BD46-F0A4-4ADA-8EC5-565352824FA7}" type="presParOf" srcId="{5E130F5E-0526-4A03-923B-824D38D4CAFE}" destId="{56C2F345-82F3-4499-90BF-88F06CEE879A}" srcOrd="2" destOrd="0" presId="urn:microsoft.com/office/officeart/2005/8/layout/bProcess3"/>
    <dgm:cxn modelId="{46EFB5D7-A85B-4161-A61C-3DB623990ECF}" type="presParOf" srcId="{5E130F5E-0526-4A03-923B-824D38D4CAFE}" destId="{95AC9C9B-CC28-4A98-A0DC-8D7A107FFED5}" srcOrd="3" destOrd="0" presId="urn:microsoft.com/office/officeart/2005/8/layout/bProcess3"/>
    <dgm:cxn modelId="{F8729C11-06AE-44BC-A5DD-CDC615678E7E}" type="presParOf" srcId="{95AC9C9B-CC28-4A98-A0DC-8D7A107FFED5}" destId="{633A782B-E709-4463-885F-08B818790FCA}" srcOrd="0" destOrd="0" presId="urn:microsoft.com/office/officeart/2005/8/layout/bProcess3"/>
    <dgm:cxn modelId="{744307E6-41D6-4B40-8C61-017E546D292C}" type="presParOf" srcId="{5E130F5E-0526-4A03-923B-824D38D4CAFE}" destId="{64C6574A-85A6-468D-9BB1-FE751EE4D3BC}" srcOrd="4" destOrd="0" presId="urn:microsoft.com/office/officeart/2005/8/layout/bProcess3"/>
    <dgm:cxn modelId="{055A501E-F094-4D6E-AA58-2F9B01E07CD5}" type="presParOf" srcId="{5E130F5E-0526-4A03-923B-824D38D4CAFE}" destId="{F6502DEA-DE55-43F3-B4A5-74B19CD5ADA7}" srcOrd="5" destOrd="0" presId="urn:microsoft.com/office/officeart/2005/8/layout/bProcess3"/>
    <dgm:cxn modelId="{7C7B0579-1BAE-47AA-BFB6-120F7CE165FC}" type="presParOf" srcId="{F6502DEA-DE55-43F3-B4A5-74B19CD5ADA7}" destId="{4C392577-6473-4364-AF97-DD87750B4EE9}" srcOrd="0" destOrd="0" presId="urn:microsoft.com/office/officeart/2005/8/layout/bProcess3"/>
    <dgm:cxn modelId="{999AC61F-DE9E-415E-8F90-04A7045BAB5C}" type="presParOf" srcId="{5E130F5E-0526-4A03-923B-824D38D4CAFE}" destId="{834BF93B-22A9-4207-AAA8-6FECEB06008A}" srcOrd="6" destOrd="0" presId="urn:microsoft.com/office/officeart/2005/8/layout/bProcess3"/>
    <dgm:cxn modelId="{1C1A03C3-1231-4D5A-AA88-FDF376F9B235}" type="presParOf" srcId="{5E130F5E-0526-4A03-923B-824D38D4CAFE}" destId="{E8DFA24F-32CF-4CC4-B081-48B13585925C}" srcOrd="7" destOrd="0" presId="urn:microsoft.com/office/officeart/2005/8/layout/bProcess3"/>
    <dgm:cxn modelId="{2E59B499-ECCF-44C4-BF47-520C8B4B5C6F}" type="presParOf" srcId="{E8DFA24F-32CF-4CC4-B081-48B13585925C}" destId="{03F63BDB-51A7-49C6-A9D6-9CD4E5E1AE5F}" srcOrd="0" destOrd="0" presId="urn:microsoft.com/office/officeart/2005/8/layout/bProcess3"/>
    <dgm:cxn modelId="{24220285-F95A-4938-96F9-7E1B0EAB6449}" type="presParOf" srcId="{5E130F5E-0526-4A03-923B-824D38D4CAFE}" destId="{99BFC66E-406D-4EF7-923E-2F4F58403053}" srcOrd="8" destOrd="0" presId="urn:microsoft.com/office/officeart/2005/8/layout/bProcess3"/>
    <dgm:cxn modelId="{E8419270-3DFE-4459-99CD-5AAAC7345BC3}" type="presParOf" srcId="{5E130F5E-0526-4A03-923B-824D38D4CAFE}" destId="{2E113517-EB3F-4B34-915D-2828F34ECF09}" srcOrd="9" destOrd="0" presId="urn:microsoft.com/office/officeart/2005/8/layout/bProcess3"/>
    <dgm:cxn modelId="{2AC2883C-7856-4459-A5ED-21C48691987B}" type="presParOf" srcId="{2E113517-EB3F-4B34-915D-2828F34ECF09}" destId="{7D24874A-E8EC-4A39-A6EF-1D29A1681AD8}" srcOrd="0" destOrd="0" presId="urn:microsoft.com/office/officeart/2005/8/layout/bProcess3"/>
    <dgm:cxn modelId="{A1E3FD0C-9C60-4B2D-87D5-9A45B06E80FA}" type="presParOf" srcId="{5E130F5E-0526-4A03-923B-824D38D4CAFE}" destId="{9089FD36-7A03-478A-AC6D-E934AAB7D2B9}" srcOrd="10" destOrd="0" presId="urn:microsoft.com/office/officeart/2005/8/layout/bProcess3"/>
    <dgm:cxn modelId="{021361E7-E200-4E8C-8FFF-2AE8CBCDCDCB}" type="presParOf" srcId="{5E130F5E-0526-4A03-923B-824D38D4CAFE}" destId="{31E8E1E3-1768-4BC4-B50A-7B8C6BE04739}" srcOrd="11" destOrd="0" presId="urn:microsoft.com/office/officeart/2005/8/layout/bProcess3"/>
    <dgm:cxn modelId="{AED7F2A9-B935-4E72-A71C-5248576FA20A}" type="presParOf" srcId="{31E8E1E3-1768-4BC4-B50A-7B8C6BE04739}" destId="{3E976E47-9668-4D27-8E69-A60BD5B218E0}" srcOrd="0" destOrd="0" presId="urn:microsoft.com/office/officeart/2005/8/layout/bProcess3"/>
    <dgm:cxn modelId="{5D547556-5AFD-4093-A33D-19C941D2CDC7}" type="presParOf" srcId="{5E130F5E-0526-4A03-923B-824D38D4CAFE}" destId="{22B6C138-8F82-4CF7-B184-768A75903F2E}" srcOrd="12" destOrd="0" presId="urn:microsoft.com/office/officeart/2005/8/layout/bProcess3"/>
    <dgm:cxn modelId="{77FE442F-8F24-4E67-8DCC-B650FF08943C}" type="presParOf" srcId="{5E130F5E-0526-4A03-923B-824D38D4CAFE}" destId="{5FD98D9B-0C2C-4F92-ABC4-D3E8BAFE9704}" srcOrd="13" destOrd="0" presId="urn:microsoft.com/office/officeart/2005/8/layout/bProcess3"/>
    <dgm:cxn modelId="{06636E8F-509B-4BF3-B3A8-A6F2BD4E7032}" type="presParOf" srcId="{5FD98D9B-0C2C-4F92-ABC4-D3E8BAFE9704}" destId="{9F523673-9590-4DE8-8B4C-6A4E61E93F5E}" srcOrd="0" destOrd="0" presId="urn:microsoft.com/office/officeart/2005/8/layout/bProcess3"/>
    <dgm:cxn modelId="{6A2FA631-3A10-4095-926C-573D82DE2CE4}" type="presParOf" srcId="{5E130F5E-0526-4A03-923B-824D38D4CAFE}" destId="{5A31D08D-2509-4029-8DD7-B340316DD8D9}" srcOrd="14" destOrd="0" presId="urn:microsoft.com/office/officeart/2005/8/layout/bProcess3"/>
    <dgm:cxn modelId="{31DE9DE9-9781-451A-AFF7-CB101AA9F1B1}" type="presParOf" srcId="{5E130F5E-0526-4A03-923B-824D38D4CAFE}" destId="{E3C091E8-A9C6-4DC5-A073-153247517CAD}" srcOrd="15" destOrd="0" presId="urn:microsoft.com/office/officeart/2005/8/layout/bProcess3"/>
    <dgm:cxn modelId="{D9B587E7-003C-4F1E-95F8-99E4D2199A9F}" type="presParOf" srcId="{E3C091E8-A9C6-4DC5-A073-153247517CAD}" destId="{5021CF35-DA47-4B92-A0EB-60672A0D53C6}" srcOrd="0" destOrd="0" presId="urn:microsoft.com/office/officeart/2005/8/layout/bProcess3"/>
    <dgm:cxn modelId="{F34F2DD2-89DD-49AD-A07A-BAB06DF57C55}" type="presParOf" srcId="{5E130F5E-0526-4A03-923B-824D38D4CAFE}" destId="{0EFE7551-2F2A-4EC7-AA51-D9283F828972}" srcOrd="16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8CB86-4D98-4393-AA57-11EE1BEE695F}" type="doc">
      <dgm:prSet loTypeId="urn:microsoft.com/office/officeart/2005/8/layout/cycle7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F21D316-9285-417E-84A6-D6CC5D6410C5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3600" dirty="0">
              <a:solidFill>
                <a:schemeClr val="bg2">
                  <a:lumMod val="10000"/>
                </a:schemeClr>
              </a:solidFill>
            </a:rPr>
            <a:t>Учебная деятельность</a:t>
          </a:r>
        </a:p>
      </dgm:t>
    </dgm:pt>
    <dgm:pt modelId="{676C34CE-A54F-4A70-9D9D-D937EF9D8CE7}" type="parTrans" cxnId="{20557F56-C8C2-460F-B675-53D53ACCA8AD}">
      <dgm:prSet/>
      <dgm:spPr/>
      <dgm:t>
        <a:bodyPr/>
        <a:lstStyle/>
        <a:p>
          <a:endParaRPr lang="ru-RU" sz="3600">
            <a:solidFill>
              <a:schemeClr val="bg2">
                <a:lumMod val="10000"/>
              </a:schemeClr>
            </a:solidFill>
          </a:endParaRPr>
        </a:p>
      </dgm:t>
    </dgm:pt>
    <dgm:pt modelId="{FA802961-ABAE-465B-AA7C-9E883468A45C}" type="sibTrans" cxnId="{20557F56-C8C2-460F-B675-53D53ACCA8AD}">
      <dgm:prSet custT="1"/>
      <dgm:spPr>
        <a:solidFill>
          <a:srgbClr val="DAE6F6"/>
        </a:solidFill>
        <a:ln>
          <a:solidFill>
            <a:schemeClr val="tx2"/>
          </a:solidFill>
        </a:ln>
      </dgm:spPr>
      <dgm:t>
        <a:bodyPr/>
        <a:lstStyle/>
        <a:p>
          <a:endParaRPr lang="ru-RU" sz="3600">
            <a:solidFill>
              <a:schemeClr val="bg2">
                <a:lumMod val="10000"/>
              </a:schemeClr>
            </a:solidFill>
          </a:endParaRPr>
        </a:p>
      </dgm:t>
    </dgm:pt>
    <dgm:pt modelId="{06D10445-6D06-463C-8DD9-28B7398B7B12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3600" dirty="0">
              <a:solidFill>
                <a:schemeClr val="bg2">
                  <a:lumMod val="10000"/>
                </a:schemeClr>
              </a:solidFill>
            </a:rPr>
            <a:t>Дополнительное образование</a:t>
          </a:r>
        </a:p>
      </dgm:t>
    </dgm:pt>
    <dgm:pt modelId="{9466DE64-5AF5-40F4-A117-BCD2E1534EAD}" type="parTrans" cxnId="{6E4A2A5F-852E-4A17-8F40-9D8DCC62ACB2}">
      <dgm:prSet/>
      <dgm:spPr/>
      <dgm:t>
        <a:bodyPr/>
        <a:lstStyle/>
        <a:p>
          <a:endParaRPr lang="ru-RU" sz="3600">
            <a:solidFill>
              <a:schemeClr val="bg2">
                <a:lumMod val="10000"/>
              </a:schemeClr>
            </a:solidFill>
          </a:endParaRPr>
        </a:p>
      </dgm:t>
    </dgm:pt>
    <dgm:pt modelId="{5FEBD337-75E5-4F2B-ACEC-FC72ECBC34D3}" type="sibTrans" cxnId="{6E4A2A5F-852E-4A17-8F40-9D8DCC62ACB2}">
      <dgm:prSet custT="1"/>
      <dgm:spPr>
        <a:solidFill>
          <a:srgbClr val="DAE6F6"/>
        </a:solidFill>
        <a:ln>
          <a:solidFill>
            <a:schemeClr val="tx2"/>
          </a:solidFill>
        </a:ln>
      </dgm:spPr>
      <dgm:t>
        <a:bodyPr/>
        <a:lstStyle/>
        <a:p>
          <a:endParaRPr lang="ru-RU" sz="3600">
            <a:solidFill>
              <a:schemeClr val="bg2">
                <a:lumMod val="10000"/>
              </a:schemeClr>
            </a:solidFill>
          </a:endParaRPr>
        </a:p>
      </dgm:t>
    </dgm:pt>
    <dgm:pt modelId="{DB77B56D-06EB-4BFE-BEF3-76AA86BD7D37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dirty="0">
              <a:solidFill>
                <a:schemeClr val="bg2">
                  <a:lumMod val="10000"/>
                </a:schemeClr>
              </a:solidFill>
            </a:rPr>
            <a:t>Родители </a:t>
          </a:r>
        </a:p>
      </dgm:t>
    </dgm:pt>
    <dgm:pt modelId="{07DEBC1A-1ED2-41E9-8E8A-38E6EA1E019B}" type="parTrans" cxnId="{4D7C3B53-E0BB-4501-A5ED-2D3E4F212C11}">
      <dgm:prSet/>
      <dgm:spPr/>
      <dgm:t>
        <a:bodyPr/>
        <a:lstStyle/>
        <a:p>
          <a:endParaRPr lang="ru-RU" sz="3600">
            <a:solidFill>
              <a:schemeClr val="bg2">
                <a:lumMod val="10000"/>
              </a:schemeClr>
            </a:solidFill>
          </a:endParaRPr>
        </a:p>
      </dgm:t>
    </dgm:pt>
    <dgm:pt modelId="{D36EB4DC-CB87-462D-AC79-C3CC58F098E0}" type="sibTrans" cxnId="{4D7C3B53-E0BB-4501-A5ED-2D3E4F212C11}">
      <dgm:prSet custT="1"/>
      <dgm:spPr>
        <a:solidFill>
          <a:srgbClr val="DAE6F6"/>
        </a:solidFill>
        <a:ln>
          <a:solidFill>
            <a:schemeClr val="tx2"/>
          </a:solidFill>
        </a:ln>
      </dgm:spPr>
      <dgm:t>
        <a:bodyPr/>
        <a:lstStyle/>
        <a:p>
          <a:endParaRPr lang="ru-RU" sz="3600">
            <a:solidFill>
              <a:schemeClr val="bg2">
                <a:lumMod val="10000"/>
              </a:schemeClr>
            </a:solidFill>
          </a:endParaRPr>
        </a:p>
      </dgm:t>
    </dgm:pt>
    <dgm:pt modelId="{47A28620-EEFF-4BD6-B310-A884E0E4F380}" type="pres">
      <dgm:prSet presAssocID="{C068CB86-4D98-4393-AA57-11EE1BEE69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E56A7F-7340-4575-B9CA-E512DCA0FB88}" type="pres">
      <dgm:prSet presAssocID="{4F21D316-9285-417E-84A6-D6CC5D6410C5}" presName="node" presStyleLbl="node1" presStyleIdx="0" presStyleCnt="3" custScaleX="99514" custScaleY="80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B48CC-98A8-4560-A3EE-FA9BBB73233E}" type="pres">
      <dgm:prSet presAssocID="{FA802961-ABAE-465B-AA7C-9E883468A45C}" presName="sibTrans" presStyleLbl="sibTrans2D1" presStyleIdx="0" presStyleCnt="3" custLinFactNeighborX="84034" custLinFactNeighborY="-7190"/>
      <dgm:spPr/>
      <dgm:t>
        <a:bodyPr/>
        <a:lstStyle/>
        <a:p>
          <a:endParaRPr lang="ru-RU"/>
        </a:p>
      </dgm:t>
    </dgm:pt>
    <dgm:pt modelId="{D1F5AC45-0C9C-4F7B-9276-15F2B19E43FB}" type="pres">
      <dgm:prSet presAssocID="{FA802961-ABAE-465B-AA7C-9E883468A45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5F2AD40D-D7B3-4FD3-97D6-59A092C2AA09}" type="pres">
      <dgm:prSet presAssocID="{06D10445-6D06-463C-8DD9-28B7398B7B12}" presName="node" presStyleLbl="node1" presStyleIdx="1" presStyleCnt="3" custScaleX="115229" custScaleY="80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74699-E166-4C8D-A5F6-E8894C38E597}" type="pres">
      <dgm:prSet presAssocID="{5FEBD337-75E5-4F2B-ACEC-FC72ECBC34D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9E1DBF25-9DF5-4CF1-B007-C1093CCE9B97}" type="pres">
      <dgm:prSet presAssocID="{5FEBD337-75E5-4F2B-ACEC-FC72ECBC34D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BD9EC0E-117B-43A7-8847-3BFB13566FF4}" type="pres">
      <dgm:prSet presAssocID="{DB77B56D-06EB-4BFE-BEF3-76AA86BD7D37}" presName="node" presStyleLbl="node1" presStyleIdx="2" presStyleCnt="3" custScaleX="99503" custScaleY="80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15DF2-166F-463A-8B04-FA49ADB2D213}" type="pres">
      <dgm:prSet presAssocID="{D36EB4DC-CB87-462D-AC79-C3CC58F098E0}" presName="sibTrans" presStyleLbl="sibTrans2D1" presStyleIdx="2" presStyleCnt="3" custLinFactNeighborX="-85793" custLinFactNeighborY="-18931"/>
      <dgm:spPr/>
      <dgm:t>
        <a:bodyPr/>
        <a:lstStyle/>
        <a:p>
          <a:endParaRPr lang="ru-RU"/>
        </a:p>
      </dgm:t>
    </dgm:pt>
    <dgm:pt modelId="{47F520EB-51D2-495D-88A5-70799BB3C1D9}" type="pres">
      <dgm:prSet presAssocID="{D36EB4DC-CB87-462D-AC79-C3CC58F098E0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C2C7456A-C907-400E-8A62-B97B0B7E3F85}" type="presOf" srcId="{FA802961-ABAE-465B-AA7C-9E883468A45C}" destId="{D1F5AC45-0C9C-4F7B-9276-15F2B19E43FB}" srcOrd="1" destOrd="0" presId="urn:microsoft.com/office/officeart/2005/8/layout/cycle7"/>
    <dgm:cxn modelId="{F28B208E-D21D-44B2-B86D-4810A67A0CAE}" type="presOf" srcId="{5FEBD337-75E5-4F2B-ACEC-FC72ECBC34D3}" destId="{9E1DBF25-9DF5-4CF1-B007-C1093CCE9B97}" srcOrd="1" destOrd="0" presId="urn:microsoft.com/office/officeart/2005/8/layout/cycle7"/>
    <dgm:cxn modelId="{DB1F1144-E541-40E5-B62C-5D6D66EB8637}" type="presOf" srcId="{06D10445-6D06-463C-8DD9-28B7398B7B12}" destId="{5F2AD40D-D7B3-4FD3-97D6-59A092C2AA09}" srcOrd="0" destOrd="0" presId="urn:microsoft.com/office/officeart/2005/8/layout/cycle7"/>
    <dgm:cxn modelId="{4F5475F8-9957-4FB0-9EEB-A0D556ED7DF4}" type="presOf" srcId="{5FEBD337-75E5-4F2B-ACEC-FC72ECBC34D3}" destId="{23674699-E166-4C8D-A5F6-E8894C38E597}" srcOrd="0" destOrd="0" presId="urn:microsoft.com/office/officeart/2005/8/layout/cycle7"/>
    <dgm:cxn modelId="{35C9FB6E-0747-428A-816F-856C53C98186}" type="presOf" srcId="{D36EB4DC-CB87-462D-AC79-C3CC58F098E0}" destId="{47F520EB-51D2-495D-88A5-70799BB3C1D9}" srcOrd="1" destOrd="0" presId="urn:microsoft.com/office/officeart/2005/8/layout/cycle7"/>
    <dgm:cxn modelId="{EDCF5521-CE36-428C-AA90-23C6BD81C5E2}" type="presOf" srcId="{C068CB86-4D98-4393-AA57-11EE1BEE695F}" destId="{47A28620-EEFF-4BD6-B310-A884E0E4F380}" srcOrd="0" destOrd="0" presId="urn:microsoft.com/office/officeart/2005/8/layout/cycle7"/>
    <dgm:cxn modelId="{20557F56-C8C2-460F-B675-53D53ACCA8AD}" srcId="{C068CB86-4D98-4393-AA57-11EE1BEE695F}" destId="{4F21D316-9285-417E-84A6-D6CC5D6410C5}" srcOrd="0" destOrd="0" parTransId="{676C34CE-A54F-4A70-9D9D-D937EF9D8CE7}" sibTransId="{FA802961-ABAE-465B-AA7C-9E883468A45C}"/>
    <dgm:cxn modelId="{ECFCB92A-D3C1-4667-82AE-284CF500A09F}" type="presOf" srcId="{FA802961-ABAE-465B-AA7C-9E883468A45C}" destId="{C1BB48CC-98A8-4560-A3EE-FA9BBB73233E}" srcOrd="0" destOrd="0" presId="urn:microsoft.com/office/officeart/2005/8/layout/cycle7"/>
    <dgm:cxn modelId="{151C9B88-9330-4498-BD95-B59E77171797}" type="presOf" srcId="{4F21D316-9285-417E-84A6-D6CC5D6410C5}" destId="{33E56A7F-7340-4575-B9CA-E512DCA0FB88}" srcOrd="0" destOrd="0" presId="urn:microsoft.com/office/officeart/2005/8/layout/cycle7"/>
    <dgm:cxn modelId="{4D7C3B53-E0BB-4501-A5ED-2D3E4F212C11}" srcId="{C068CB86-4D98-4393-AA57-11EE1BEE695F}" destId="{DB77B56D-06EB-4BFE-BEF3-76AA86BD7D37}" srcOrd="2" destOrd="0" parTransId="{07DEBC1A-1ED2-41E9-8E8A-38E6EA1E019B}" sibTransId="{D36EB4DC-CB87-462D-AC79-C3CC58F098E0}"/>
    <dgm:cxn modelId="{6E4A2A5F-852E-4A17-8F40-9D8DCC62ACB2}" srcId="{C068CB86-4D98-4393-AA57-11EE1BEE695F}" destId="{06D10445-6D06-463C-8DD9-28B7398B7B12}" srcOrd="1" destOrd="0" parTransId="{9466DE64-5AF5-40F4-A117-BCD2E1534EAD}" sibTransId="{5FEBD337-75E5-4F2B-ACEC-FC72ECBC34D3}"/>
    <dgm:cxn modelId="{9FCFC584-1383-4E86-AC46-3A18FCB30D74}" type="presOf" srcId="{D36EB4DC-CB87-462D-AC79-C3CC58F098E0}" destId="{41D15DF2-166F-463A-8B04-FA49ADB2D213}" srcOrd="0" destOrd="0" presId="urn:microsoft.com/office/officeart/2005/8/layout/cycle7"/>
    <dgm:cxn modelId="{16A45620-C353-44D6-8CA5-F9A662CA5E3E}" type="presOf" srcId="{DB77B56D-06EB-4BFE-BEF3-76AA86BD7D37}" destId="{1BD9EC0E-117B-43A7-8847-3BFB13566FF4}" srcOrd="0" destOrd="0" presId="urn:microsoft.com/office/officeart/2005/8/layout/cycle7"/>
    <dgm:cxn modelId="{B7AA718B-1538-482B-B39C-DBAA0EE098A1}" type="presParOf" srcId="{47A28620-EEFF-4BD6-B310-A884E0E4F380}" destId="{33E56A7F-7340-4575-B9CA-E512DCA0FB88}" srcOrd="0" destOrd="0" presId="urn:microsoft.com/office/officeart/2005/8/layout/cycle7"/>
    <dgm:cxn modelId="{370C8ED1-ACA1-4F90-A3F2-B4E1F3AE5F81}" type="presParOf" srcId="{47A28620-EEFF-4BD6-B310-A884E0E4F380}" destId="{C1BB48CC-98A8-4560-A3EE-FA9BBB73233E}" srcOrd="1" destOrd="0" presId="urn:microsoft.com/office/officeart/2005/8/layout/cycle7"/>
    <dgm:cxn modelId="{077F27F3-1561-441A-A4AA-CF0A2F551B57}" type="presParOf" srcId="{C1BB48CC-98A8-4560-A3EE-FA9BBB73233E}" destId="{D1F5AC45-0C9C-4F7B-9276-15F2B19E43FB}" srcOrd="0" destOrd="0" presId="urn:microsoft.com/office/officeart/2005/8/layout/cycle7"/>
    <dgm:cxn modelId="{D3951E69-5D6A-480D-B521-FF84AFB31011}" type="presParOf" srcId="{47A28620-EEFF-4BD6-B310-A884E0E4F380}" destId="{5F2AD40D-D7B3-4FD3-97D6-59A092C2AA09}" srcOrd="2" destOrd="0" presId="urn:microsoft.com/office/officeart/2005/8/layout/cycle7"/>
    <dgm:cxn modelId="{2CC44DC0-D9A8-4BDA-8648-B2BF1E001040}" type="presParOf" srcId="{47A28620-EEFF-4BD6-B310-A884E0E4F380}" destId="{23674699-E166-4C8D-A5F6-E8894C38E597}" srcOrd="3" destOrd="0" presId="urn:microsoft.com/office/officeart/2005/8/layout/cycle7"/>
    <dgm:cxn modelId="{CC9208E4-88B4-4E42-9DB1-6BB7B79C4159}" type="presParOf" srcId="{23674699-E166-4C8D-A5F6-E8894C38E597}" destId="{9E1DBF25-9DF5-4CF1-B007-C1093CCE9B97}" srcOrd="0" destOrd="0" presId="urn:microsoft.com/office/officeart/2005/8/layout/cycle7"/>
    <dgm:cxn modelId="{4EEB41CC-EFA9-4382-8D6D-F7FB99962DD5}" type="presParOf" srcId="{47A28620-EEFF-4BD6-B310-A884E0E4F380}" destId="{1BD9EC0E-117B-43A7-8847-3BFB13566FF4}" srcOrd="4" destOrd="0" presId="urn:microsoft.com/office/officeart/2005/8/layout/cycle7"/>
    <dgm:cxn modelId="{C22E3B5E-1724-4551-B3D7-6DC9385358F2}" type="presParOf" srcId="{47A28620-EEFF-4BD6-B310-A884E0E4F380}" destId="{41D15DF2-166F-463A-8B04-FA49ADB2D213}" srcOrd="5" destOrd="0" presId="urn:microsoft.com/office/officeart/2005/8/layout/cycle7"/>
    <dgm:cxn modelId="{5614394A-753E-4ED0-BAFE-32436C9E5E6E}" type="presParOf" srcId="{41D15DF2-166F-463A-8B04-FA49ADB2D213}" destId="{47F520EB-51D2-495D-88A5-70799BB3C1D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74F0E7-E94B-40A0-94DE-C7D5E2F6B822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FE2E9D-A7E7-4A9E-9B70-72BBB21DCDD9}">
      <dgm:prSet phldrT="[Текст]" custT="1"/>
      <dgm:spPr/>
      <dgm:t>
        <a:bodyPr/>
        <a:lstStyle/>
        <a:p>
          <a:pPr algn="ctr">
            <a:spcAft>
              <a:spcPct val="35000"/>
            </a:spcAft>
          </a:pPr>
          <a:endParaRPr lang="ru-RU" sz="44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ct val="35000"/>
            </a:spcAft>
          </a:pPr>
          <a:r>
            <a:rPr lang="ru-RU" sz="44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Коллегиальное составление </a:t>
          </a:r>
          <a:r>
            <a:rPr lang="ru-RU" sz="4400" dirty="0" err="1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КИМов</a:t>
          </a:r>
          <a:r>
            <a:rPr lang="ru-RU" sz="44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 с учетом единых подходов</a:t>
          </a:r>
        </a:p>
        <a:p>
          <a:pPr algn="l">
            <a:spcAft>
              <a:spcPts val="400"/>
            </a:spcAft>
          </a:pPr>
          <a:endParaRPr lang="ru-RU" sz="44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4ED6F2-F0BB-4345-93D1-A1742901C492}" type="parTrans" cxnId="{7E4CE4B0-6F38-473F-BA7E-95D82DF0ADA4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4B234772-543E-4378-AA98-09D3ECE3330A}" type="sibTrans" cxnId="{7E4CE4B0-6F38-473F-BA7E-95D82DF0ADA4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73502763-E6CE-443E-B9D7-F7A9DB6DE3CE}">
      <dgm:prSet phldrT="[Текст]" custT="1"/>
      <dgm:spPr/>
      <dgm:t>
        <a:bodyPr/>
        <a:lstStyle/>
        <a:p>
          <a:r>
            <a:rPr lang="ru-RU" sz="44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Совместная разработка критериев оценивания</a:t>
          </a:r>
          <a:endParaRPr lang="ru-RU" sz="44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FCD4AA56-16A1-4453-AB38-5E376252191F}" type="parTrans" cxnId="{BB76A549-0EE3-46B1-9824-18CD19C84DC6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CF33930D-D0BC-409C-9233-B271854070E2}" type="sibTrans" cxnId="{BB76A549-0EE3-46B1-9824-18CD19C84DC6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499B5417-D119-4E6F-BB13-E5587AC99613}">
      <dgm:prSet phldrT="[Текст]" custT="1"/>
      <dgm:spPr/>
      <dgm:t>
        <a:bodyPr/>
        <a:lstStyle/>
        <a:p>
          <a:r>
            <a:rPr lang="ru-RU" sz="44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Взаимопроверка письменных работ</a:t>
          </a:r>
          <a:endParaRPr lang="ru-RU" sz="44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F108E8A0-2FC1-4E16-89C6-8407691FEF9A}" type="parTrans" cxnId="{6B949E88-13E4-4F61-B664-C8ADC94ECA22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0313A64A-77B0-4898-A2F5-E4E684FF48B5}" type="sibTrans" cxnId="{6B949E88-13E4-4F61-B664-C8ADC94ECA22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3C277012-FD81-4C21-8430-05F4E7227CA3}">
      <dgm:prSet phldrT="[Текст]" custT="1"/>
      <dgm:spPr/>
      <dgm:t>
        <a:bodyPr/>
        <a:lstStyle/>
        <a:p>
          <a:r>
            <a:rPr lang="ru-RU" sz="44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Взаимообмен группами, классами для проведения устных зачетов</a:t>
          </a:r>
          <a:endParaRPr lang="ru-RU" sz="44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B1A20D8D-BE17-4E29-A3AF-E84AD4506EF1}" type="parTrans" cxnId="{0B18329E-A2F6-4D29-B1AA-32AAF54B2005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1C01B9DF-C637-49F8-9A30-AC9FF9615191}" type="sibTrans" cxnId="{0B18329E-A2F6-4D29-B1AA-32AAF54B2005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8AB5E2ED-0769-4190-B36D-49F7CBABE091}">
      <dgm:prSet phldrT="[Текст]" custT="1"/>
      <dgm:spPr/>
      <dgm:t>
        <a:bodyPr/>
        <a:lstStyle/>
        <a:p>
          <a:endParaRPr lang="ru-RU" sz="4400" dirty="0">
            <a:solidFill>
              <a:schemeClr val="bg2">
                <a:lumMod val="10000"/>
              </a:schemeClr>
            </a:solidFill>
          </a:endParaRPr>
        </a:p>
      </dgm:t>
    </dgm:pt>
    <dgm:pt modelId="{82CA34E9-0FB8-4782-9F66-36AE5F95F873}" type="sibTrans" cxnId="{BE1F1017-8B32-4293-AF3D-C03D71B44D11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0A0C1870-D461-4B5E-8603-52F545911762}" type="parTrans" cxnId="{BE1F1017-8B32-4293-AF3D-C03D71B44D11}">
      <dgm:prSet/>
      <dgm:spPr/>
      <dgm:t>
        <a:bodyPr/>
        <a:lstStyle/>
        <a:p>
          <a:endParaRPr lang="ru-RU" sz="4400">
            <a:solidFill>
              <a:schemeClr val="bg2">
                <a:lumMod val="10000"/>
              </a:schemeClr>
            </a:solidFill>
          </a:endParaRPr>
        </a:p>
      </dgm:t>
    </dgm:pt>
    <dgm:pt modelId="{0DD149BA-680A-4643-8388-FF0891709484}" type="pres">
      <dgm:prSet presAssocID="{FF74F0E7-E94B-40A0-94DE-C7D5E2F6B82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3B68FD-70BC-475A-A595-EA361A0F379E}" type="pres">
      <dgm:prSet presAssocID="{FF74F0E7-E94B-40A0-94DE-C7D5E2F6B822}" presName="matrix" presStyleCnt="0"/>
      <dgm:spPr/>
    </dgm:pt>
    <dgm:pt modelId="{0809ABEE-6FC7-40C9-B1FA-A64C15F9279B}" type="pres">
      <dgm:prSet presAssocID="{FF74F0E7-E94B-40A0-94DE-C7D5E2F6B822}" presName="tile1" presStyleLbl="node1" presStyleIdx="0" presStyleCnt="4" custLinFactNeighborX="-3249" custLinFactNeighborY="-1918"/>
      <dgm:spPr/>
      <dgm:t>
        <a:bodyPr/>
        <a:lstStyle/>
        <a:p>
          <a:endParaRPr lang="ru-RU"/>
        </a:p>
      </dgm:t>
    </dgm:pt>
    <dgm:pt modelId="{FEEE4597-257D-4059-B495-7868E35D6138}" type="pres">
      <dgm:prSet presAssocID="{FF74F0E7-E94B-40A0-94DE-C7D5E2F6B82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2B5D4-EE34-48A8-A348-6323F7A0E1E0}" type="pres">
      <dgm:prSet presAssocID="{FF74F0E7-E94B-40A0-94DE-C7D5E2F6B822}" presName="tile2" presStyleLbl="node1" presStyleIdx="1" presStyleCnt="4"/>
      <dgm:spPr/>
      <dgm:t>
        <a:bodyPr/>
        <a:lstStyle/>
        <a:p>
          <a:endParaRPr lang="ru-RU"/>
        </a:p>
      </dgm:t>
    </dgm:pt>
    <dgm:pt modelId="{66D08A7E-95D2-4302-A206-393F6048DD41}" type="pres">
      <dgm:prSet presAssocID="{FF74F0E7-E94B-40A0-94DE-C7D5E2F6B82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E4F910-71F3-4AD0-8DA5-09497680C050}" type="pres">
      <dgm:prSet presAssocID="{FF74F0E7-E94B-40A0-94DE-C7D5E2F6B822}" presName="tile3" presStyleLbl="node1" presStyleIdx="2" presStyleCnt="4"/>
      <dgm:spPr/>
      <dgm:t>
        <a:bodyPr/>
        <a:lstStyle/>
        <a:p>
          <a:endParaRPr lang="ru-RU"/>
        </a:p>
      </dgm:t>
    </dgm:pt>
    <dgm:pt modelId="{FCF3FF2F-25F7-4181-B194-A61BDAA3A43A}" type="pres">
      <dgm:prSet presAssocID="{FF74F0E7-E94B-40A0-94DE-C7D5E2F6B82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53E0C-32FE-4F35-928D-49DA105EE340}" type="pres">
      <dgm:prSet presAssocID="{FF74F0E7-E94B-40A0-94DE-C7D5E2F6B822}" presName="tile4" presStyleLbl="node1" presStyleIdx="3" presStyleCnt="4"/>
      <dgm:spPr/>
      <dgm:t>
        <a:bodyPr/>
        <a:lstStyle/>
        <a:p>
          <a:endParaRPr lang="ru-RU"/>
        </a:p>
      </dgm:t>
    </dgm:pt>
    <dgm:pt modelId="{C0759E9C-AE35-434F-A119-BBEE8BAD54FA}" type="pres">
      <dgm:prSet presAssocID="{FF74F0E7-E94B-40A0-94DE-C7D5E2F6B82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866D0-545E-4389-9788-9B426C7F3F44}" type="pres">
      <dgm:prSet presAssocID="{FF74F0E7-E94B-40A0-94DE-C7D5E2F6B82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7E4CE4B0-6F38-473F-BA7E-95D82DF0ADA4}" srcId="{8AB5E2ED-0769-4190-B36D-49F7CBABE091}" destId="{20FE2E9D-A7E7-4A9E-9B70-72BBB21DCDD9}" srcOrd="0" destOrd="0" parTransId="{304ED6F2-F0BB-4345-93D1-A1742901C492}" sibTransId="{4B234772-543E-4378-AA98-09D3ECE3330A}"/>
    <dgm:cxn modelId="{89FFACFD-9A3A-4D37-B603-A864A9017D0C}" type="presOf" srcId="{FF74F0E7-E94B-40A0-94DE-C7D5E2F6B822}" destId="{0DD149BA-680A-4643-8388-FF0891709484}" srcOrd="0" destOrd="0" presId="urn:microsoft.com/office/officeart/2005/8/layout/matrix1"/>
    <dgm:cxn modelId="{C4706529-74BF-4C3D-AB46-E8659189E0FC}" type="presOf" srcId="{73502763-E6CE-443E-B9D7-F7A9DB6DE3CE}" destId="{A242B5D4-EE34-48A8-A348-6323F7A0E1E0}" srcOrd="0" destOrd="0" presId="urn:microsoft.com/office/officeart/2005/8/layout/matrix1"/>
    <dgm:cxn modelId="{BBB03C12-BC83-4894-8C1D-E514AE1B716A}" type="presOf" srcId="{3C277012-FD81-4C21-8430-05F4E7227CA3}" destId="{F2853E0C-32FE-4F35-928D-49DA105EE340}" srcOrd="0" destOrd="0" presId="urn:microsoft.com/office/officeart/2005/8/layout/matrix1"/>
    <dgm:cxn modelId="{BB76A549-0EE3-46B1-9824-18CD19C84DC6}" srcId="{8AB5E2ED-0769-4190-B36D-49F7CBABE091}" destId="{73502763-E6CE-443E-B9D7-F7A9DB6DE3CE}" srcOrd="1" destOrd="0" parTransId="{FCD4AA56-16A1-4453-AB38-5E376252191F}" sibTransId="{CF33930D-D0BC-409C-9233-B271854070E2}"/>
    <dgm:cxn modelId="{DEDCB3BD-2798-44E5-9118-CDD4CE6900C7}" type="presOf" srcId="{8AB5E2ED-0769-4190-B36D-49F7CBABE091}" destId="{EDA866D0-545E-4389-9788-9B426C7F3F44}" srcOrd="0" destOrd="0" presId="urn:microsoft.com/office/officeart/2005/8/layout/matrix1"/>
    <dgm:cxn modelId="{D1872538-6A39-43EF-A8EC-C1FDF5242067}" type="presOf" srcId="{3C277012-FD81-4C21-8430-05F4E7227CA3}" destId="{C0759E9C-AE35-434F-A119-BBEE8BAD54FA}" srcOrd="1" destOrd="0" presId="urn:microsoft.com/office/officeart/2005/8/layout/matrix1"/>
    <dgm:cxn modelId="{BE1F1017-8B32-4293-AF3D-C03D71B44D11}" srcId="{FF74F0E7-E94B-40A0-94DE-C7D5E2F6B822}" destId="{8AB5E2ED-0769-4190-B36D-49F7CBABE091}" srcOrd="0" destOrd="0" parTransId="{0A0C1870-D461-4B5E-8603-52F545911762}" sibTransId="{82CA34E9-0FB8-4782-9F66-36AE5F95F873}"/>
    <dgm:cxn modelId="{75B9FEF9-FCD8-42F5-B8B2-481D964C46D5}" type="presOf" srcId="{499B5417-D119-4E6F-BB13-E5587AC99613}" destId="{FCF3FF2F-25F7-4181-B194-A61BDAA3A43A}" srcOrd="1" destOrd="0" presId="urn:microsoft.com/office/officeart/2005/8/layout/matrix1"/>
    <dgm:cxn modelId="{AD62E6B6-4AE1-45E1-A8B8-B80DCE15060A}" type="presOf" srcId="{20FE2E9D-A7E7-4A9E-9B70-72BBB21DCDD9}" destId="{0809ABEE-6FC7-40C9-B1FA-A64C15F9279B}" srcOrd="0" destOrd="0" presId="urn:microsoft.com/office/officeart/2005/8/layout/matrix1"/>
    <dgm:cxn modelId="{0B18329E-A2F6-4D29-B1AA-32AAF54B2005}" srcId="{8AB5E2ED-0769-4190-B36D-49F7CBABE091}" destId="{3C277012-FD81-4C21-8430-05F4E7227CA3}" srcOrd="3" destOrd="0" parTransId="{B1A20D8D-BE17-4E29-A3AF-E84AD4506EF1}" sibTransId="{1C01B9DF-C637-49F8-9A30-AC9FF9615191}"/>
    <dgm:cxn modelId="{282CD1F3-5A26-43CF-80DA-E89823DEABB0}" type="presOf" srcId="{499B5417-D119-4E6F-BB13-E5587AC99613}" destId="{90E4F910-71F3-4AD0-8DA5-09497680C050}" srcOrd="0" destOrd="0" presId="urn:microsoft.com/office/officeart/2005/8/layout/matrix1"/>
    <dgm:cxn modelId="{6B949E88-13E4-4F61-B664-C8ADC94ECA22}" srcId="{8AB5E2ED-0769-4190-B36D-49F7CBABE091}" destId="{499B5417-D119-4E6F-BB13-E5587AC99613}" srcOrd="2" destOrd="0" parTransId="{F108E8A0-2FC1-4E16-89C6-8407691FEF9A}" sibTransId="{0313A64A-77B0-4898-A2F5-E4E684FF48B5}"/>
    <dgm:cxn modelId="{3202CCBA-62F1-4D75-8443-92653A640DAB}" type="presOf" srcId="{20FE2E9D-A7E7-4A9E-9B70-72BBB21DCDD9}" destId="{FEEE4597-257D-4059-B495-7868E35D6138}" srcOrd="1" destOrd="0" presId="urn:microsoft.com/office/officeart/2005/8/layout/matrix1"/>
    <dgm:cxn modelId="{EB4F69B0-3C32-456D-B6C3-3BAB3797A231}" type="presOf" srcId="{73502763-E6CE-443E-B9D7-F7A9DB6DE3CE}" destId="{66D08A7E-95D2-4302-A206-393F6048DD41}" srcOrd="1" destOrd="0" presId="urn:microsoft.com/office/officeart/2005/8/layout/matrix1"/>
    <dgm:cxn modelId="{BE3EE9A0-AE94-47C0-B35A-57FCBD4CC5B8}" type="presParOf" srcId="{0DD149BA-680A-4643-8388-FF0891709484}" destId="{F53B68FD-70BC-475A-A595-EA361A0F379E}" srcOrd="0" destOrd="0" presId="urn:microsoft.com/office/officeart/2005/8/layout/matrix1"/>
    <dgm:cxn modelId="{5E82916A-D619-4F17-A9EF-15C1C1E897EA}" type="presParOf" srcId="{F53B68FD-70BC-475A-A595-EA361A0F379E}" destId="{0809ABEE-6FC7-40C9-B1FA-A64C15F9279B}" srcOrd="0" destOrd="0" presId="urn:microsoft.com/office/officeart/2005/8/layout/matrix1"/>
    <dgm:cxn modelId="{C8AD5577-9CE2-4865-86FD-D5027A6ABFC3}" type="presParOf" srcId="{F53B68FD-70BC-475A-A595-EA361A0F379E}" destId="{FEEE4597-257D-4059-B495-7868E35D6138}" srcOrd="1" destOrd="0" presId="urn:microsoft.com/office/officeart/2005/8/layout/matrix1"/>
    <dgm:cxn modelId="{6FB313CC-89CE-4EEC-A83B-8B7DC70A5CE1}" type="presParOf" srcId="{F53B68FD-70BC-475A-A595-EA361A0F379E}" destId="{A242B5D4-EE34-48A8-A348-6323F7A0E1E0}" srcOrd="2" destOrd="0" presId="urn:microsoft.com/office/officeart/2005/8/layout/matrix1"/>
    <dgm:cxn modelId="{21082B95-3211-4BAB-A6E1-6C7ABC8B4A7F}" type="presParOf" srcId="{F53B68FD-70BC-475A-A595-EA361A0F379E}" destId="{66D08A7E-95D2-4302-A206-393F6048DD41}" srcOrd="3" destOrd="0" presId="urn:microsoft.com/office/officeart/2005/8/layout/matrix1"/>
    <dgm:cxn modelId="{5006F111-CF39-4FAF-AF7B-60DA9FE20A87}" type="presParOf" srcId="{F53B68FD-70BC-475A-A595-EA361A0F379E}" destId="{90E4F910-71F3-4AD0-8DA5-09497680C050}" srcOrd="4" destOrd="0" presId="urn:microsoft.com/office/officeart/2005/8/layout/matrix1"/>
    <dgm:cxn modelId="{52430AF5-E0A9-4BFC-86A8-CDA784976BFE}" type="presParOf" srcId="{F53B68FD-70BC-475A-A595-EA361A0F379E}" destId="{FCF3FF2F-25F7-4181-B194-A61BDAA3A43A}" srcOrd="5" destOrd="0" presId="urn:microsoft.com/office/officeart/2005/8/layout/matrix1"/>
    <dgm:cxn modelId="{8B78C358-F7BC-4420-BAAC-8698A9AD971F}" type="presParOf" srcId="{F53B68FD-70BC-475A-A595-EA361A0F379E}" destId="{F2853E0C-32FE-4F35-928D-49DA105EE340}" srcOrd="6" destOrd="0" presId="urn:microsoft.com/office/officeart/2005/8/layout/matrix1"/>
    <dgm:cxn modelId="{6C02CD72-7893-404C-8ADD-67AB00704C07}" type="presParOf" srcId="{F53B68FD-70BC-475A-A595-EA361A0F379E}" destId="{C0759E9C-AE35-434F-A119-BBEE8BAD54FA}" srcOrd="7" destOrd="0" presId="urn:microsoft.com/office/officeart/2005/8/layout/matrix1"/>
    <dgm:cxn modelId="{0FEFB610-5898-48A6-9C1E-79D12648003F}" type="presParOf" srcId="{0DD149BA-680A-4643-8388-FF0891709484}" destId="{EDA866D0-545E-4389-9788-9B426C7F3F44}" srcOrd="1" destOrd="0" presId="urn:microsoft.com/office/officeart/2005/8/layout/matrix1"/>
  </dgm:cxnLst>
  <dgm:bg>
    <a:blipFill>
      <a:blip xmlns:r="http://schemas.openxmlformats.org/officeDocument/2006/relationships" r:embed="rId1"/>
      <a:stretch>
        <a:fillRect/>
      </a:stretch>
    </a:blip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BAAE18-9E97-422D-9E4F-66675C958DF8}" type="doc">
      <dgm:prSet loTypeId="urn:microsoft.com/office/officeart/2008/layout/AlternatingHexagon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FEC8F0-A63C-4E4E-AA8D-51E7B872E811}">
      <dgm:prSet phldrT="[Текст]" custT="1"/>
      <dgm:spPr/>
      <dgm:t>
        <a:bodyPr/>
        <a:lstStyle/>
        <a:p>
          <a:endParaRPr lang="ru-RU" sz="2200" dirty="0"/>
        </a:p>
      </dgm:t>
    </dgm:pt>
    <dgm:pt modelId="{2E91F0C8-2D84-4952-A8E5-552598E3E19F}" type="parTrans" cxnId="{6F577064-FAF3-41F6-9C96-92A9CF488277}">
      <dgm:prSet/>
      <dgm:spPr/>
      <dgm:t>
        <a:bodyPr/>
        <a:lstStyle/>
        <a:p>
          <a:endParaRPr lang="ru-RU" sz="2800"/>
        </a:p>
      </dgm:t>
    </dgm:pt>
    <dgm:pt modelId="{4AD53DBD-5F83-43C7-AFB7-62B05AF3E567}" type="sibTrans" cxnId="{6F577064-FAF3-41F6-9C96-92A9CF48827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 sz="2800"/>
        </a:p>
      </dgm:t>
    </dgm:pt>
    <dgm:pt modelId="{A0DF11DB-395E-4FFD-8ECA-A2F03C9678BE}">
      <dgm:prSet phldrT="[Текст]" custT="1"/>
      <dgm:spPr/>
      <dgm:t>
        <a:bodyPr/>
        <a:lstStyle/>
        <a:p>
          <a:r>
            <a:rPr lang="ru-RU" sz="2800" dirty="0"/>
            <a:t> </a:t>
          </a:r>
        </a:p>
      </dgm:t>
    </dgm:pt>
    <dgm:pt modelId="{6D63495B-000D-46F9-A30C-C32D9D517070}" type="parTrans" cxnId="{47D0114F-DD68-42A8-A685-89B6336738AB}">
      <dgm:prSet/>
      <dgm:spPr/>
      <dgm:t>
        <a:bodyPr/>
        <a:lstStyle/>
        <a:p>
          <a:endParaRPr lang="ru-RU" sz="2800"/>
        </a:p>
      </dgm:t>
    </dgm:pt>
    <dgm:pt modelId="{1C11C102-A38D-49D6-81CE-D94C92AB1B71}" type="sibTrans" cxnId="{47D0114F-DD68-42A8-A685-89B6336738AB}">
      <dgm:prSet custT="1"/>
      <dgm:spPr/>
      <dgm:t>
        <a:bodyPr/>
        <a:lstStyle/>
        <a:p>
          <a:endParaRPr lang="ru-RU" sz="2800"/>
        </a:p>
      </dgm:t>
    </dgm:pt>
    <dgm:pt modelId="{B403777B-AEFB-435A-8178-BCDB6605EA5D}">
      <dgm:prSet phldrT="[Текст]" custT="1"/>
      <dgm:spPr/>
      <dgm:t>
        <a:bodyPr/>
        <a:lstStyle/>
        <a:p>
          <a:r>
            <a:rPr lang="ru-RU" sz="2800" dirty="0"/>
            <a:t> </a:t>
          </a:r>
        </a:p>
      </dgm:t>
    </dgm:pt>
    <dgm:pt modelId="{C7DD79A7-CE75-4083-8871-05D7E013FF9B}" type="parTrans" cxnId="{84D48D1D-FB39-4CC1-A547-2CA1B3248437}">
      <dgm:prSet/>
      <dgm:spPr/>
      <dgm:t>
        <a:bodyPr/>
        <a:lstStyle/>
        <a:p>
          <a:endParaRPr lang="ru-RU" sz="2800"/>
        </a:p>
      </dgm:t>
    </dgm:pt>
    <dgm:pt modelId="{C6D0DB06-2ACE-43EE-8348-69C14159D5EC}" type="sibTrans" cxnId="{84D48D1D-FB39-4CC1-A547-2CA1B3248437}">
      <dgm:prSet custT="1"/>
      <dgm:spPr/>
      <dgm:t>
        <a:bodyPr/>
        <a:lstStyle/>
        <a:p>
          <a:endParaRPr lang="ru-RU" sz="2800"/>
        </a:p>
      </dgm:t>
    </dgm:pt>
    <dgm:pt modelId="{9899B881-0F04-4151-8715-4C895F3B9CF3}" type="pres">
      <dgm:prSet presAssocID="{C6BAAE18-9E97-422D-9E4F-66675C958DF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DC7DDE3-F15E-4DD7-B97B-855F77BAD528}" type="pres">
      <dgm:prSet presAssocID="{EFFEC8F0-A63C-4E4E-AA8D-51E7B872E811}" presName="composite" presStyleCnt="0"/>
      <dgm:spPr/>
    </dgm:pt>
    <dgm:pt modelId="{D0F347DE-D371-4619-BDE1-C94BEB419532}" type="pres">
      <dgm:prSet presAssocID="{EFFEC8F0-A63C-4E4E-AA8D-51E7B872E81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11674-4644-47AA-B281-EDECBF872C0F}" type="pres">
      <dgm:prSet presAssocID="{EFFEC8F0-A63C-4E4E-AA8D-51E7B872E81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12A8E59-D408-415B-BA8F-4E67B7B89BA9}" type="pres">
      <dgm:prSet presAssocID="{EFFEC8F0-A63C-4E4E-AA8D-51E7B872E811}" presName="BalanceSpacing" presStyleCnt="0"/>
      <dgm:spPr/>
    </dgm:pt>
    <dgm:pt modelId="{F8F0276D-9477-481E-A8F1-6176FCD2D8F0}" type="pres">
      <dgm:prSet presAssocID="{EFFEC8F0-A63C-4E4E-AA8D-51E7B872E811}" presName="BalanceSpacing1" presStyleCnt="0"/>
      <dgm:spPr/>
    </dgm:pt>
    <dgm:pt modelId="{865499E6-DAFF-409C-964A-F675AC735764}" type="pres">
      <dgm:prSet presAssocID="{4AD53DBD-5F83-43C7-AFB7-62B05AF3E567}" presName="Accent1Text" presStyleLbl="node1" presStyleIdx="1" presStyleCnt="6"/>
      <dgm:spPr/>
      <dgm:t>
        <a:bodyPr/>
        <a:lstStyle/>
        <a:p>
          <a:endParaRPr lang="ru-RU"/>
        </a:p>
      </dgm:t>
    </dgm:pt>
    <dgm:pt modelId="{F6543E3D-CB55-4284-80A2-CE09C3C860D4}" type="pres">
      <dgm:prSet presAssocID="{4AD53DBD-5F83-43C7-AFB7-62B05AF3E567}" presName="spaceBetweenRectangles" presStyleCnt="0"/>
      <dgm:spPr/>
    </dgm:pt>
    <dgm:pt modelId="{6A3FA7E1-5214-42F1-BC0A-6C3FE69E7F6B}" type="pres">
      <dgm:prSet presAssocID="{A0DF11DB-395E-4FFD-8ECA-A2F03C9678BE}" presName="composite" presStyleCnt="0"/>
      <dgm:spPr/>
    </dgm:pt>
    <dgm:pt modelId="{85792734-07FA-46F1-A59D-59BECDE124D7}" type="pres">
      <dgm:prSet presAssocID="{A0DF11DB-395E-4FFD-8ECA-A2F03C9678B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F6C76-A8E7-465C-9EE9-511C4B3DD54E}" type="pres">
      <dgm:prSet presAssocID="{A0DF11DB-395E-4FFD-8ECA-A2F03C9678BE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1E2ABAE-E447-4E83-AFE6-3339967D170C}" type="pres">
      <dgm:prSet presAssocID="{A0DF11DB-395E-4FFD-8ECA-A2F03C9678BE}" presName="BalanceSpacing" presStyleCnt="0"/>
      <dgm:spPr/>
    </dgm:pt>
    <dgm:pt modelId="{AB44ACAF-416C-4815-812E-083C9F7424B7}" type="pres">
      <dgm:prSet presAssocID="{A0DF11DB-395E-4FFD-8ECA-A2F03C9678BE}" presName="BalanceSpacing1" presStyleCnt="0"/>
      <dgm:spPr/>
    </dgm:pt>
    <dgm:pt modelId="{2F84F847-A90F-4D87-A693-7443DFC3EC21}" type="pres">
      <dgm:prSet presAssocID="{1C11C102-A38D-49D6-81CE-D94C92AB1B71}" presName="Accent1Text" presStyleLbl="node1" presStyleIdx="3" presStyleCnt="6"/>
      <dgm:spPr/>
      <dgm:t>
        <a:bodyPr/>
        <a:lstStyle/>
        <a:p>
          <a:endParaRPr lang="ru-RU"/>
        </a:p>
      </dgm:t>
    </dgm:pt>
    <dgm:pt modelId="{2FD58DF1-D4E9-46E9-ACF3-F5581A6144E4}" type="pres">
      <dgm:prSet presAssocID="{1C11C102-A38D-49D6-81CE-D94C92AB1B71}" presName="spaceBetweenRectangles" presStyleCnt="0"/>
      <dgm:spPr/>
    </dgm:pt>
    <dgm:pt modelId="{FACD2C6C-99A8-49C3-AF4D-B0BBFD16CE09}" type="pres">
      <dgm:prSet presAssocID="{B403777B-AEFB-435A-8178-BCDB6605EA5D}" presName="composite" presStyleCnt="0"/>
      <dgm:spPr/>
    </dgm:pt>
    <dgm:pt modelId="{665C88FF-DC5D-4395-A5DC-B8F056DF2284}" type="pres">
      <dgm:prSet presAssocID="{B403777B-AEFB-435A-8178-BCDB6605EA5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E4B9F-55CE-4695-AEBA-18C696ED9285}" type="pres">
      <dgm:prSet presAssocID="{B403777B-AEFB-435A-8178-BCDB6605EA5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638E38F-505C-4FA8-BB48-7FC79E5EE6FF}" type="pres">
      <dgm:prSet presAssocID="{B403777B-AEFB-435A-8178-BCDB6605EA5D}" presName="BalanceSpacing" presStyleCnt="0"/>
      <dgm:spPr/>
    </dgm:pt>
    <dgm:pt modelId="{2E023986-F989-4A8B-85BB-647B877496C7}" type="pres">
      <dgm:prSet presAssocID="{B403777B-AEFB-435A-8178-BCDB6605EA5D}" presName="BalanceSpacing1" presStyleCnt="0"/>
      <dgm:spPr/>
    </dgm:pt>
    <dgm:pt modelId="{1ED44A77-982C-45F4-8D36-0DD5FDC96C52}" type="pres">
      <dgm:prSet presAssocID="{C6D0DB06-2ACE-43EE-8348-69C14159D5EC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3E1F90ED-9047-489B-9B9B-D5CE03FB25B2}" type="presOf" srcId="{4AD53DBD-5F83-43C7-AFB7-62B05AF3E567}" destId="{865499E6-DAFF-409C-964A-F675AC735764}" srcOrd="0" destOrd="0" presId="urn:microsoft.com/office/officeart/2008/layout/AlternatingHexagons"/>
    <dgm:cxn modelId="{47D0114F-DD68-42A8-A685-89B6336738AB}" srcId="{C6BAAE18-9E97-422D-9E4F-66675C958DF8}" destId="{A0DF11DB-395E-4FFD-8ECA-A2F03C9678BE}" srcOrd="1" destOrd="0" parTransId="{6D63495B-000D-46F9-A30C-C32D9D517070}" sibTransId="{1C11C102-A38D-49D6-81CE-D94C92AB1B71}"/>
    <dgm:cxn modelId="{C25D9C7E-C794-4B5C-B955-4DC3DC11CD04}" type="presOf" srcId="{1C11C102-A38D-49D6-81CE-D94C92AB1B71}" destId="{2F84F847-A90F-4D87-A693-7443DFC3EC21}" srcOrd="0" destOrd="0" presId="urn:microsoft.com/office/officeart/2008/layout/AlternatingHexagons"/>
    <dgm:cxn modelId="{763FAC64-7E06-4AA1-8CDD-21208C937EF1}" type="presOf" srcId="{B403777B-AEFB-435A-8178-BCDB6605EA5D}" destId="{665C88FF-DC5D-4395-A5DC-B8F056DF2284}" srcOrd="0" destOrd="0" presId="urn:microsoft.com/office/officeart/2008/layout/AlternatingHexagons"/>
    <dgm:cxn modelId="{84D48D1D-FB39-4CC1-A547-2CA1B3248437}" srcId="{C6BAAE18-9E97-422D-9E4F-66675C958DF8}" destId="{B403777B-AEFB-435A-8178-BCDB6605EA5D}" srcOrd="2" destOrd="0" parTransId="{C7DD79A7-CE75-4083-8871-05D7E013FF9B}" sibTransId="{C6D0DB06-2ACE-43EE-8348-69C14159D5EC}"/>
    <dgm:cxn modelId="{42F32D84-7D28-4AB7-9030-8209DC08A89A}" type="presOf" srcId="{C6D0DB06-2ACE-43EE-8348-69C14159D5EC}" destId="{1ED44A77-982C-45F4-8D36-0DD5FDC96C52}" srcOrd="0" destOrd="0" presId="urn:microsoft.com/office/officeart/2008/layout/AlternatingHexagons"/>
    <dgm:cxn modelId="{6E7FA09B-2545-4895-A38D-C9DC407BA08F}" type="presOf" srcId="{C6BAAE18-9E97-422D-9E4F-66675C958DF8}" destId="{9899B881-0F04-4151-8715-4C895F3B9CF3}" srcOrd="0" destOrd="0" presId="urn:microsoft.com/office/officeart/2008/layout/AlternatingHexagons"/>
    <dgm:cxn modelId="{4338ABF6-13FC-4058-B7DA-49227E672EA4}" type="presOf" srcId="{EFFEC8F0-A63C-4E4E-AA8D-51E7B872E811}" destId="{D0F347DE-D371-4619-BDE1-C94BEB419532}" srcOrd="0" destOrd="0" presId="urn:microsoft.com/office/officeart/2008/layout/AlternatingHexagons"/>
    <dgm:cxn modelId="{6F577064-FAF3-41F6-9C96-92A9CF488277}" srcId="{C6BAAE18-9E97-422D-9E4F-66675C958DF8}" destId="{EFFEC8F0-A63C-4E4E-AA8D-51E7B872E811}" srcOrd="0" destOrd="0" parTransId="{2E91F0C8-2D84-4952-A8E5-552598E3E19F}" sibTransId="{4AD53DBD-5F83-43C7-AFB7-62B05AF3E567}"/>
    <dgm:cxn modelId="{E7CF390D-10D0-47AF-B6C6-AF27B93DB946}" type="presOf" srcId="{A0DF11DB-395E-4FFD-8ECA-A2F03C9678BE}" destId="{85792734-07FA-46F1-A59D-59BECDE124D7}" srcOrd="0" destOrd="0" presId="urn:microsoft.com/office/officeart/2008/layout/AlternatingHexagons"/>
    <dgm:cxn modelId="{4E9E0FB4-FBCA-406F-96B3-36BF71F452DA}" type="presParOf" srcId="{9899B881-0F04-4151-8715-4C895F3B9CF3}" destId="{0DC7DDE3-F15E-4DD7-B97B-855F77BAD528}" srcOrd="0" destOrd="0" presId="urn:microsoft.com/office/officeart/2008/layout/AlternatingHexagons"/>
    <dgm:cxn modelId="{DC198A97-25DF-49D7-9689-9C79B0A967DB}" type="presParOf" srcId="{0DC7DDE3-F15E-4DD7-B97B-855F77BAD528}" destId="{D0F347DE-D371-4619-BDE1-C94BEB419532}" srcOrd="0" destOrd="0" presId="urn:microsoft.com/office/officeart/2008/layout/AlternatingHexagons"/>
    <dgm:cxn modelId="{8F462314-5C5C-485E-92C8-8457CEDB54F4}" type="presParOf" srcId="{0DC7DDE3-F15E-4DD7-B97B-855F77BAD528}" destId="{C0611674-4644-47AA-B281-EDECBF872C0F}" srcOrd="1" destOrd="0" presId="urn:microsoft.com/office/officeart/2008/layout/AlternatingHexagons"/>
    <dgm:cxn modelId="{7666AC7B-4285-44E1-96BD-A0C48E4B79CB}" type="presParOf" srcId="{0DC7DDE3-F15E-4DD7-B97B-855F77BAD528}" destId="{F12A8E59-D408-415B-BA8F-4E67B7B89BA9}" srcOrd="2" destOrd="0" presId="urn:microsoft.com/office/officeart/2008/layout/AlternatingHexagons"/>
    <dgm:cxn modelId="{19EF75E4-A71B-4C5A-ADE5-F93A93F4FC69}" type="presParOf" srcId="{0DC7DDE3-F15E-4DD7-B97B-855F77BAD528}" destId="{F8F0276D-9477-481E-A8F1-6176FCD2D8F0}" srcOrd="3" destOrd="0" presId="urn:microsoft.com/office/officeart/2008/layout/AlternatingHexagons"/>
    <dgm:cxn modelId="{046B234C-0DB2-4F89-877D-3A30267F1651}" type="presParOf" srcId="{0DC7DDE3-F15E-4DD7-B97B-855F77BAD528}" destId="{865499E6-DAFF-409C-964A-F675AC735764}" srcOrd="4" destOrd="0" presId="urn:microsoft.com/office/officeart/2008/layout/AlternatingHexagons"/>
    <dgm:cxn modelId="{BAA60C01-9071-4A57-9111-FA56D024E954}" type="presParOf" srcId="{9899B881-0F04-4151-8715-4C895F3B9CF3}" destId="{F6543E3D-CB55-4284-80A2-CE09C3C860D4}" srcOrd="1" destOrd="0" presId="urn:microsoft.com/office/officeart/2008/layout/AlternatingHexagons"/>
    <dgm:cxn modelId="{9F9CDF60-E940-47F4-B5B7-C1426A2A6A8E}" type="presParOf" srcId="{9899B881-0F04-4151-8715-4C895F3B9CF3}" destId="{6A3FA7E1-5214-42F1-BC0A-6C3FE69E7F6B}" srcOrd="2" destOrd="0" presId="urn:microsoft.com/office/officeart/2008/layout/AlternatingHexagons"/>
    <dgm:cxn modelId="{025924ED-513C-4916-BD56-43333D5CAA42}" type="presParOf" srcId="{6A3FA7E1-5214-42F1-BC0A-6C3FE69E7F6B}" destId="{85792734-07FA-46F1-A59D-59BECDE124D7}" srcOrd="0" destOrd="0" presId="urn:microsoft.com/office/officeart/2008/layout/AlternatingHexagons"/>
    <dgm:cxn modelId="{78C40D5F-6BED-4508-A615-29823D34A56D}" type="presParOf" srcId="{6A3FA7E1-5214-42F1-BC0A-6C3FE69E7F6B}" destId="{D18F6C76-A8E7-465C-9EE9-511C4B3DD54E}" srcOrd="1" destOrd="0" presId="urn:microsoft.com/office/officeart/2008/layout/AlternatingHexagons"/>
    <dgm:cxn modelId="{C95F99CA-2D09-4EB0-9993-A2D93EB99CB0}" type="presParOf" srcId="{6A3FA7E1-5214-42F1-BC0A-6C3FE69E7F6B}" destId="{A1E2ABAE-E447-4E83-AFE6-3339967D170C}" srcOrd="2" destOrd="0" presId="urn:microsoft.com/office/officeart/2008/layout/AlternatingHexagons"/>
    <dgm:cxn modelId="{B52F18A5-793E-4D7F-B331-F7F260C23653}" type="presParOf" srcId="{6A3FA7E1-5214-42F1-BC0A-6C3FE69E7F6B}" destId="{AB44ACAF-416C-4815-812E-083C9F7424B7}" srcOrd="3" destOrd="0" presId="urn:microsoft.com/office/officeart/2008/layout/AlternatingHexagons"/>
    <dgm:cxn modelId="{DD665CEF-A8F6-49FA-874D-BBEE613AF0DB}" type="presParOf" srcId="{6A3FA7E1-5214-42F1-BC0A-6C3FE69E7F6B}" destId="{2F84F847-A90F-4D87-A693-7443DFC3EC21}" srcOrd="4" destOrd="0" presId="urn:microsoft.com/office/officeart/2008/layout/AlternatingHexagons"/>
    <dgm:cxn modelId="{D6864492-2DC1-42F1-AB29-677D1D1334CB}" type="presParOf" srcId="{9899B881-0F04-4151-8715-4C895F3B9CF3}" destId="{2FD58DF1-D4E9-46E9-ACF3-F5581A6144E4}" srcOrd="3" destOrd="0" presId="urn:microsoft.com/office/officeart/2008/layout/AlternatingHexagons"/>
    <dgm:cxn modelId="{2EF5BE01-910A-44C0-8CDE-B1C07D827F92}" type="presParOf" srcId="{9899B881-0F04-4151-8715-4C895F3B9CF3}" destId="{FACD2C6C-99A8-49C3-AF4D-B0BBFD16CE09}" srcOrd="4" destOrd="0" presId="urn:microsoft.com/office/officeart/2008/layout/AlternatingHexagons"/>
    <dgm:cxn modelId="{84585097-FDC5-4864-9142-BEA32E093D5C}" type="presParOf" srcId="{FACD2C6C-99A8-49C3-AF4D-B0BBFD16CE09}" destId="{665C88FF-DC5D-4395-A5DC-B8F056DF2284}" srcOrd="0" destOrd="0" presId="urn:microsoft.com/office/officeart/2008/layout/AlternatingHexagons"/>
    <dgm:cxn modelId="{C821FF4C-6E8D-477E-959E-7F9758006F8E}" type="presParOf" srcId="{FACD2C6C-99A8-49C3-AF4D-B0BBFD16CE09}" destId="{F6CE4B9F-55CE-4695-AEBA-18C696ED9285}" srcOrd="1" destOrd="0" presId="urn:microsoft.com/office/officeart/2008/layout/AlternatingHexagons"/>
    <dgm:cxn modelId="{27E4930B-9574-4781-8D11-73F30AF99E37}" type="presParOf" srcId="{FACD2C6C-99A8-49C3-AF4D-B0BBFD16CE09}" destId="{8638E38F-505C-4FA8-BB48-7FC79E5EE6FF}" srcOrd="2" destOrd="0" presId="urn:microsoft.com/office/officeart/2008/layout/AlternatingHexagons"/>
    <dgm:cxn modelId="{2F384AD5-43B7-44DB-A7E6-1B2B8C7B51E2}" type="presParOf" srcId="{FACD2C6C-99A8-49C3-AF4D-B0BBFD16CE09}" destId="{2E023986-F989-4A8B-85BB-647B877496C7}" srcOrd="3" destOrd="0" presId="urn:microsoft.com/office/officeart/2008/layout/AlternatingHexagons"/>
    <dgm:cxn modelId="{24E333FA-91D0-4C56-96CC-2C31319EBF85}" type="presParOf" srcId="{FACD2C6C-99A8-49C3-AF4D-B0BBFD16CE09}" destId="{1ED44A77-982C-45F4-8D36-0DD5FDC96C5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65118B-42A4-45EA-9FD5-ABDE24DB70AB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641CC0-6F02-4735-B0EF-8F28148244AB}">
      <dgm:prSet/>
      <dgm:spPr/>
      <dgm:t>
        <a:bodyPr vert="horz"/>
        <a:lstStyle/>
        <a:p>
          <a:pPr rtl="0"/>
          <a:r>
            <a:rPr lang="ru-RU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Единый подход</a:t>
          </a:r>
          <a:endParaRPr lang="ru-RU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43542913-0A84-4359-965F-B122FCA9AB25}" type="parTrans" cxnId="{7672AE61-44D7-4061-BAD1-4A2B7CB8CEA4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9EA75FB6-A646-4FF7-9218-2B28E2191AEB}" type="sibTrans" cxnId="{7672AE61-44D7-4061-BAD1-4A2B7CB8CEA4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C9F2B048-13E8-4B13-8C4E-CB5C0448939D}">
      <dgm:prSet/>
      <dgm:spPr/>
      <dgm:t>
        <a:bodyPr/>
        <a:lstStyle/>
        <a:p>
          <a:pPr rtl="0"/>
          <a:r>
            <a:rPr lang="ru-RU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Внутренняя система оценки качества образования</a:t>
          </a:r>
          <a:endParaRPr lang="ru-RU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3BCE232D-2C06-49CF-B207-84878E9C5619}" type="parTrans" cxnId="{6E06877A-51C3-41C9-BF2A-4DCFF2018E46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67728486-7078-4899-A767-CAC6CFB8C41C}" type="sibTrans" cxnId="{6E06877A-51C3-41C9-BF2A-4DCFF2018E46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270DEE2C-5668-4F1E-A653-3686A71C6CE6}">
      <dgm:prSet/>
      <dgm:spPr/>
      <dgm:t>
        <a:bodyPr/>
        <a:lstStyle/>
        <a:p>
          <a:pPr rtl="0"/>
          <a:r>
            <a:rPr lang="ru-RU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Региональная система оценки качества образования</a:t>
          </a:r>
          <a:endParaRPr lang="ru-RU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21A43B07-D0AE-4A23-A7C4-2222809D5C7F}" type="parTrans" cxnId="{97174FBE-5E64-4920-A446-0FF299D4F85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2FA30399-0553-481A-8547-92BCF8A49A78}" type="sibTrans" cxnId="{97174FBE-5E64-4920-A446-0FF299D4F857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526D12E2-7B2F-4F65-A1D7-C8C7B7A5A751}">
      <dgm:prSet/>
      <dgm:spPr/>
      <dgm:t>
        <a:bodyPr/>
        <a:lstStyle/>
        <a:p>
          <a:pPr rtl="0"/>
          <a:r>
            <a:rPr lang="ru-RU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Федеральные мониторинги и государственная итоговая аттестация</a:t>
          </a:r>
          <a:endParaRPr lang="ru-RU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2F7695C5-66C2-4083-B65B-28532E3C5AB4}" type="parTrans" cxnId="{14EC9EB5-242D-4D39-8643-B293416E2993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DA7661B0-E537-4BA1-B560-A4640D37A273}" type="sibTrans" cxnId="{14EC9EB5-242D-4D39-8643-B293416E2993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BA118595-D3CC-4A31-9BC6-6F106D43FBBA}">
      <dgm:prSet/>
      <dgm:spPr/>
      <dgm:t>
        <a:bodyPr/>
        <a:lstStyle/>
        <a:p>
          <a:pPr rtl="0"/>
          <a:r>
            <a:rPr lang="ru-RU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Международные исследования</a:t>
          </a:r>
          <a:endParaRPr lang="ru-RU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C2271AA5-9E68-407E-9037-AE2685C2485B}" type="parTrans" cxnId="{586071C7-DBFD-4676-ACD4-5FEF35FE89A2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A19833C8-23A7-41AC-8EA1-E86DD68FEEEE}" type="sibTrans" cxnId="{586071C7-DBFD-4676-ACD4-5FEF35FE89A2}">
      <dgm:prSet/>
      <dgm:spPr/>
      <dgm:t>
        <a:bodyPr/>
        <a:lstStyle/>
        <a:p>
          <a:endParaRPr lang="ru-RU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gm:t>
    </dgm:pt>
    <dgm:pt modelId="{DF40650F-9F7F-4A40-BE80-A11548D332EE}" type="pres">
      <dgm:prSet presAssocID="{D065118B-42A4-45EA-9FD5-ABDE24DB70A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2DB573-F30D-4A6C-8BCE-E2E8E53E4687}" type="pres">
      <dgm:prSet presAssocID="{08641CC0-6F02-4735-B0EF-8F28148244AB}" presName="root1" presStyleCnt="0"/>
      <dgm:spPr/>
    </dgm:pt>
    <dgm:pt modelId="{E5B8A7C7-FC77-4AA0-AE36-1BE0C0165D99}" type="pres">
      <dgm:prSet presAssocID="{08641CC0-6F02-4735-B0EF-8F28148244A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61F7D2-1758-43FA-88F4-FB5CAC25AC16}" type="pres">
      <dgm:prSet presAssocID="{08641CC0-6F02-4735-B0EF-8F28148244AB}" presName="level2hierChild" presStyleCnt="0"/>
      <dgm:spPr/>
    </dgm:pt>
    <dgm:pt modelId="{107B0BA7-133B-4A1C-824F-E9DB1D062AA1}" type="pres">
      <dgm:prSet presAssocID="{3BCE232D-2C06-49CF-B207-84878E9C5619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01A281AC-0533-4742-8AF7-0E3F5C5CBACE}" type="pres">
      <dgm:prSet presAssocID="{3BCE232D-2C06-49CF-B207-84878E9C561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9CEFDEA-D1B9-4DAA-9B23-EFF9E4F5A6BB}" type="pres">
      <dgm:prSet presAssocID="{C9F2B048-13E8-4B13-8C4E-CB5C0448939D}" presName="root2" presStyleCnt="0"/>
      <dgm:spPr/>
    </dgm:pt>
    <dgm:pt modelId="{27407DF9-1A99-40AC-8319-31EEE6302407}" type="pres">
      <dgm:prSet presAssocID="{C9F2B048-13E8-4B13-8C4E-CB5C0448939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B182CD-C86E-497A-9036-D9906FCAD5D7}" type="pres">
      <dgm:prSet presAssocID="{C9F2B048-13E8-4B13-8C4E-CB5C0448939D}" presName="level3hierChild" presStyleCnt="0"/>
      <dgm:spPr/>
    </dgm:pt>
    <dgm:pt modelId="{26B55CB0-C38A-482C-9D41-79F759866760}" type="pres">
      <dgm:prSet presAssocID="{21A43B07-D0AE-4A23-A7C4-2222809D5C7F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359BB006-4B74-4EF3-8EE1-8556E62011E6}" type="pres">
      <dgm:prSet presAssocID="{21A43B07-D0AE-4A23-A7C4-2222809D5C7F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707D80F-7EC8-45A5-AD3F-C3E7430CE203}" type="pres">
      <dgm:prSet presAssocID="{270DEE2C-5668-4F1E-A653-3686A71C6CE6}" presName="root2" presStyleCnt="0"/>
      <dgm:spPr/>
    </dgm:pt>
    <dgm:pt modelId="{FE536D86-8B8B-4236-9969-99281CB74584}" type="pres">
      <dgm:prSet presAssocID="{270DEE2C-5668-4F1E-A653-3686A71C6CE6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7791E0-CB72-41CF-8DC9-F5E54AE1C9A7}" type="pres">
      <dgm:prSet presAssocID="{270DEE2C-5668-4F1E-A653-3686A71C6CE6}" presName="level3hierChild" presStyleCnt="0"/>
      <dgm:spPr/>
    </dgm:pt>
    <dgm:pt modelId="{A97981E9-4895-40CA-883F-F084B9634659}" type="pres">
      <dgm:prSet presAssocID="{2F7695C5-66C2-4083-B65B-28532E3C5AB4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2BCC314B-48E1-4E4A-801B-3DE62DEB0F6D}" type="pres">
      <dgm:prSet presAssocID="{2F7695C5-66C2-4083-B65B-28532E3C5AB4}" presName="connTx" presStyleLbl="parChTrans1D2" presStyleIdx="2" presStyleCnt="4"/>
      <dgm:spPr/>
      <dgm:t>
        <a:bodyPr/>
        <a:lstStyle/>
        <a:p>
          <a:endParaRPr lang="ru-RU"/>
        </a:p>
      </dgm:t>
    </dgm:pt>
    <dgm:pt modelId="{046919DD-A476-4219-9854-77F091876450}" type="pres">
      <dgm:prSet presAssocID="{526D12E2-7B2F-4F65-A1D7-C8C7B7A5A751}" presName="root2" presStyleCnt="0"/>
      <dgm:spPr/>
    </dgm:pt>
    <dgm:pt modelId="{DAE293A0-5F12-479D-964E-A777CDEBDD2F}" type="pres">
      <dgm:prSet presAssocID="{526D12E2-7B2F-4F65-A1D7-C8C7B7A5A75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EFAE36-30BB-4A60-8A01-BBC40D89856E}" type="pres">
      <dgm:prSet presAssocID="{526D12E2-7B2F-4F65-A1D7-C8C7B7A5A751}" presName="level3hierChild" presStyleCnt="0"/>
      <dgm:spPr/>
    </dgm:pt>
    <dgm:pt modelId="{7363C277-F4D8-4B3F-BDE1-949A1E476001}" type="pres">
      <dgm:prSet presAssocID="{C2271AA5-9E68-407E-9037-AE2685C2485B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78B0496F-73A6-41B3-91F0-51EF47B971C9}" type="pres">
      <dgm:prSet presAssocID="{C2271AA5-9E68-407E-9037-AE2685C2485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64D22B0A-3064-486E-BBF0-93E2560F47CF}" type="pres">
      <dgm:prSet presAssocID="{BA118595-D3CC-4A31-9BC6-6F106D43FBBA}" presName="root2" presStyleCnt="0"/>
      <dgm:spPr/>
    </dgm:pt>
    <dgm:pt modelId="{8A4BD7B7-1B33-47E7-A26F-D72E67A0D739}" type="pres">
      <dgm:prSet presAssocID="{BA118595-D3CC-4A31-9BC6-6F106D43FBBA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DB29A2-6AF6-4689-BC24-314406932808}" type="pres">
      <dgm:prSet presAssocID="{BA118595-D3CC-4A31-9BC6-6F106D43FBBA}" presName="level3hierChild" presStyleCnt="0"/>
      <dgm:spPr/>
    </dgm:pt>
  </dgm:ptLst>
  <dgm:cxnLst>
    <dgm:cxn modelId="{9B2448F2-20A2-42CC-B932-D9632BC795FF}" type="presOf" srcId="{270DEE2C-5668-4F1E-A653-3686A71C6CE6}" destId="{FE536D86-8B8B-4236-9969-99281CB74584}" srcOrd="0" destOrd="0" presId="urn:microsoft.com/office/officeart/2008/layout/HorizontalMultiLevelHierarchy"/>
    <dgm:cxn modelId="{586071C7-DBFD-4676-ACD4-5FEF35FE89A2}" srcId="{08641CC0-6F02-4735-B0EF-8F28148244AB}" destId="{BA118595-D3CC-4A31-9BC6-6F106D43FBBA}" srcOrd="3" destOrd="0" parTransId="{C2271AA5-9E68-407E-9037-AE2685C2485B}" sibTransId="{A19833C8-23A7-41AC-8EA1-E86DD68FEEEE}"/>
    <dgm:cxn modelId="{E30D1332-F7BF-4B74-A304-B01CE2259260}" type="presOf" srcId="{C2271AA5-9E68-407E-9037-AE2685C2485B}" destId="{7363C277-F4D8-4B3F-BDE1-949A1E476001}" srcOrd="0" destOrd="0" presId="urn:microsoft.com/office/officeart/2008/layout/HorizontalMultiLevelHierarchy"/>
    <dgm:cxn modelId="{DB49C1A8-E982-4174-B4E3-3317D5F75550}" type="presOf" srcId="{C2271AA5-9E68-407E-9037-AE2685C2485B}" destId="{78B0496F-73A6-41B3-91F0-51EF47B971C9}" srcOrd="1" destOrd="0" presId="urn:microsoft.com/office/officeart/2008/layout/HorizontalMultiLevelHierarchy"/>
    <dgm:cxn modelId="{6913F325-460F-46DA-A6BB-39530AB37FB3}" type="presOf" srcId="{D065118B-42A4-45EA-9FD5-ABDE24DB70AB}" destId="{DF40650F-9F7F-4A40-BE80-A11548D332EE}" srcOrd="0" destOrd="0" presId="urn:microsoft.com/office/officeart/2008/layout/HorizontalMultiLevelHierarchy"/>
    <dgm:cxn modelId="{8DC5D849-0B37-4588-B3BB-50560F718AAA}" type="presOf" srcId="{3BCE232D-2C06-49CF-B207-84878E9C5619}" destId="{01A281AC-0533-4742-8AF7-0E3F5C5CBACE}" srcOrd="1" destOrd="0" presId="urn:microsoft.com/office/officeart/2008/layout/HorizontalMultiLevelHierarchy"/>
    <dgm:cxn modelId="{A67976A1-235B-449E-8CE6-BBC5C8D50F48}" type="presOf" srcId="{BA118595-D3CC-4A31-9BC6-6F106D43FBBA}" destId="{8A4BD7B7-1B33-47E7-A26F-D72E67A0D739}" srcOrd="0" destOrd="0" presId="urn:microsoft.com/office/officeart/2008/layout/HorizontalMultiLevelHierarchy"/>
    <dgm:cxn modelId="{066A12E2-D8B5-4ACA-8B66-59E7B5AB9792}" type="presOf" srcId="{C9F2B048-13E8-4B13-8C4E-CB5C0448939D}" destId="{27407DF9-1A99-40AC-8319-31EEE6302407}" srcOrd="0" destOrd="0" presId="urn:microsoft.com/office/officeart/2008/layout/HorizontalMultiLevelHierarchy"/>
    <dgm:cxn modelId="{745A09F8-DC45-4B59-A9B0-81DDCB4DB47A}" type="presOf" srcId="{08641CC0-6F02-4735-B0EF-8F28148244AB}" destId="{E5B8A7C7-FC77-4AA0-AE36-1BE0C0165D99}" srcOrd="0" destOrd="0" presId="urn:microsoft.com/office/officeart/2008/layout/HorizontalMultiLevelHierarchy"/>
    <dgm:cxn modelId="{14EC9EB5-242D-4D39-8643-B293416E2993}" srcId="{08641CC0-6F02-4735-B0EF-8F28148244AB}" destId="{526D12E2-7B2F-4F65-A1D7-C8C7B7A5A751}" srcOrd="2" destOrd="0" parTransId="{2F7695C5-66C2-4083-B65B-28532E3C5AB4}" sibTransId="{DA7661B0-E537-4BA1-B560-A4640D37A273}"/>
    <dgm:cxn modelId="{F3F0400D-1A0C-446D-8353-173987DB57CA}" type="presOf" srcId="{3BCE232D-2C06-49CF-B207-84878E9C5619}" destId="{107B0BA7-133B-4A1C-824F-E9DB1D062AA1}" srcOrd="0" destOrd="0" presId="urn:microsoft.com/office/officeart/2008/layout/HorizontalMultiLevelHierarchy"/>
    <dgm:cxn modelId="{6E06877A-51C3-41C9-BF2A-4DCFF2018E46}" srcId="{08641CC0-6F02-4735-B0EF-8F28148244AB}" destId="{C9F2B048-13E8-4B13-8C4E-CB5C0448939D}" srcOrd="0" destOrd="0" parTransId="{3BCE232D-2C06-49CF-B207-84878E9C5619}" sibTransId="{67728486-7078-4899-A767-CAC6CFB8C41C}"/>
    <dgm:cxn modelId="{B7CC23A7-168C-440F-AF52-E731A5D04C87}" type="presOf" srcId="{21A43B07-D0AE-4A23-A7C4-2222809D5C7F}" destId="{359BB006-4B74-4EF3-8EE1-8556E62011E6}" srcOrd="1" destOrd="0" presId="urn:microsoft.com/office/officeart/2008/layout/HorizontalMultiLevelHierarchy"/>
    <dgm:cxn modelId="{2301FE0F-31FE-4893-9CE1-D18CDB03C410}" type="presOf" srcId="{2F7695C5-66C2-4083-B65B-28532E3C5AB4}" destId="{2BCC314B-48E1-4E4A-801B-3DE62DEB0F6D}" srcOrd="1" destOrd="0" presId="urn:microsoft.com/office/officeart/2008/layout/HorizontalMultiLevelHierarchy"/>
    <dgm:cxn modelId="{7BE92EFB-2F04-484B-8764-7FB49A9E73FE}" type="presOf" srcId="{21A43B07-D0AE-4A23-A7C4-2222809D5C7F}" destId="{26B55CB0-C38A-482C-9D41-79F759866760}" srcOrd="0" destOrd="0" presId="urn:microsoft.com/office/officeart/2008/layout/HorizontalMultiLevelHierarchy"/>
    <dgm:cxn modelId="{6C56983C-ECAB-40E9-961A-418776222352}" type="presOf" srcId="{2F7695C5-66C2-4083-B65B-28532E3C5AB4}" destId="{A97981E9-4895-40CA-883F-F084B9634659}" srcOrd="0" destOrd="0" presId="urn:microsoft.com/office/officeart/2008/layout/HorizontalMultiLevelHierarchy"/>
    <dgm:cxn modelId="{76D72161-9203-456E-95C2-F519651C84FD}" type="presOf" srcId="{526D12E2-7B2F-4F65-A1D7-C8C7B7A5A751}" destId="{DAE293A0-5F12-479D-964E-A777CDEBDD2F}" srcOrd="0" destOrd="0" presId="urn:microsoft.com/office/officeart/2008/layout/HorizontalMultiLevelHierarchy"/>
    <dgm:cxn modelId="{97174FBE-5E64-4920-A446-0FF299D4F857}" srcId="{08641CC0-6F02-4735-B0EF-8F28148244AB}" destId="{270DEE2C-5668-4F1E-A653-3686A71C6CE6}" srcOrd="1" destOrd="0" parTransId="{21A43B07-D0AE-4A23-A7C4-2222809D5C7F}" sibTransId="{2FA30399-0553-481A-8547-92BCF8A49A78}"/>
    <dgm:cxn modelId="{7672AE61-44D7-4061-BAD1-4A2B7CB8CEA4}" srcId="{D065118B-42A4-45EA-9FD5-ABDE24DB70AB}" destId="{08641CC0-6F02-4735-B0EF-8F28148244AB}" srcOrd="0" destOrd="0" parTransId="{43542913-0A84-4359-965F-B122FCA9AB25}" sibTransId="{9EA75FB6-A646-4FF7-9218-2B28E2191AEB}"/>
    <dgm:cxn modelId="{FCDBA225-0B10-4004-99EA-AF604C8C24F4}" type="presParOf" srcId="{DF40650F-9F7F-4A40-BE80-A11548D332EE}" destId="{5F2DB573-F30D-4A6C-8BCE-E2E8E53E4687}" srcOrd="0" destOrd="0" presId="urn:microsoft.com/office/officeart/2008/layout/HorizontalMultiLevelHierarchy"/>
    <dgm:cxn modelId="{6ABBA955-809B-4C0C-BAE1-587283985DE9}" type="presParOf" srcId="{5F2DB573-F30D-4A6C-8BCE-E2E8E53E4687}" destId="{E5B8A7C7-FC77-4AA0-AE36-1BE0C0165D99}" srcOrd="0" destOrd="0" presId="urn:microsoft.com/office/officeart/2008/layout/HorizontalMultiLevelHierarchy"/>
    <dgm:cxn modelId="{164C8A5A-8A15-4B03-9FF2-E028ABD069DC}" type="presParOf" srcId="{5F2DB573-F30D-4A6C-8BCE-E2E8E53E4687}" destId="{3761F7D2-1758-43FA-88F4-FB5CAC25AC16}" srcOrd="1" destOrd="0" presId="urn:microsoft.com/office/officeart/2008/layout/HorizontalMultiLevelHierarchy"/>
    <dgm:cxn modelId="{8E9F8BDC-5BA4-46A0-8126-1FF776C684A3}" type="presParOf" srcId="{3761F7D2-1758-43FA-88F4-FB5CAC25AC16}" destId="{107B0BA7-133B-4A1C-824F-E9DB1D062AA1}" srcOrd="0" destOrd="0" presId="urn:microsoft.com/office/officeart/2008/layout/HorizontalMultiLevelHierarchy"/>
    <dgm:cxn modelId="{CBA92DA2-9D5C-4231-8AB9-3682F89C0BE5}" type="presParOf" srcId="{107B0BA7-133B-4A1C-824F-E9DB1D062AA1}" destId="{01A281AC-0533-4742-8AF7-0E3F5C5CBACE}" srcOrd="0" destOrd="0" presId="urn:microsoft.com/office/officeart/2008/layout/HorizontalMultiLevelHierarchy"/>
    <dgm:cxn modelId="{C03270EE-441A-43DE-A76B-5AAE649CCB25}" type="presParOf" srcId="{3761F7D2-1758-43FA-88F4-FB5CAC25AC16}" destId="{19CEFDEA-D1B9-4DAA-9B23-EFF9E4F5A6BB}" srcOrd="1" destOrd="0" presId="urn:microsoft.com/office/officeart/2008/layout/HorizontalMultiLevelHierarchy"/>
    <dgm:cxn modelId="{695B5305-8E54-46AC-ACDC-14D9BE798D6D}" type="presParOf" srcId="{19CEFDEA-D1B9-4DAA-9B23-EFF9E4F5A6BB}" destId="{27407DF9-1A99-40AC-8319-31EEE6302407}" srcOrd="0" destOrd="0" presId="urn:microsoft.com/office/officeart/2008/layout/HorizontalMultiLevelHierarchy"/>
    <dgm:cxn modelId="{8F426FBD-851B-43A6-9F79-0090B996B91E}" type="presParOf" srcId="{19CEFDEA-D1B9-4DAA-9B23-EFF9E4F5A6BB}" destId="{74B182CD-C86E-497A-9036-D9906FCAD5D7}" srcOrd="1" destOrd="0" presId="urn:microsoft.com/office/officeart/2008/layout/HorizontalMultiLevelHierarchy"/>
    <dgm:cxn modelId="{C0F30ECB-341A-46E9-9512-9F02FBA10AB4}" type="presParOf" srcId="{3761F7D2-1758-43FA-88F4-FB5CAC25AC16}" destId="{26B55CB0-C38A-482C-9D41-79F759866760}" srcOrd="2" destOrd="0" presId="urn:microsoft.com/office/officeart/2008/layout/HorizontalMultiLevelHierarchy"/>
    <dgm:cxn modelId="{8633225B-AC05-493C-BE30-AE2601AA2560}" type="presParOf" srcId="{26B55CB0-C38A-482C-9D41-79F759866760}" destId="{359BB006-4B74-4EF3-8EE1-8556E62011E6}" srcOrd="0" destOrd="0" presId="urn:microsoft.com/office/officeart/2008/layout/HorizontalMultiLevelHierarchy"/>
    <dgm:cxn modelId="{7930EEFF-4A69-4884-8AE7-29CA4F1FB742}" type="presParOf" srcId="{3761F7D2-1758-43FA-88F4-FB5CAC25AC16}" destId="{E707D80F-7EC8-45A5-AD3F-C3E7430CE203}" srcOrd="3" destOrd="0" presId="urn:microsoft.com/office/officeart/2008/layout/HorizontalMultiLevelHierarchy"/>
    <dgm:cxn modelId="{C3BCB58E-8421-4BD4-B68F-3D3F82B3AD69}" type="presParOf" srcId="{E707D80F-7EC8-45A5-AD3F-C3E7430CE203}" destId="{FE536D86-8B8B-4236-9969-99281CB74584}" srcOrd="0" destOrd="0" presId="urn:microsoft.com/office/officeart/2008/layout/HorizontalMultiLevelHierarchy"/>
    <dgm:cxn modelId="{ED5E4898-4419-4F2C-ADB6-D03EE945EB67}" type="presParOf" srcId="{E707D80F-7EC8-45A5-AD3F-C3E7430CE203}" destId="{A27791E0-CB72-41CF-8DC9-F5E54AE1C9A7}" srcOrd="1" destOrd="0" presId="urn:microsoft.com/office/officeart/2008/layout/HorizontalMultiLevelHierarchy"/>
    <dgm:cxn modelId="{A2AA5FBB-EFB1-4D06-8133-1B69FF001752}" type="presParOf" srcId="{3761F7D2-1758-43FA-88F4-FB5CAC25AC16}" destId="{A97981E9-4895-40CA-883F-F084B9634659}" srcOrd="4" destOrd="0" presId="urn:microsoft.com/office/officeart/2008/layout/HorizontalMultiLevelHierarchy"/>
    <dgm:cxn modelId="{F0624959-A644-45F2-B9C8-2D344EF8CDF7}" type="presParOf" srcId="{A97981E9-4895-40CA-883F-F084B9634659}" destId="{2BCC314B-48E1-4E4A-801B-3DE62DEB0F6D}" srcOrd="0" destOrd="0" presId="urn:microsoft.com/office/officeart/2008/layout/HorizontalMultiLevelHierarchy"/>
    <dgm:cxn modelId="{2B8A3ABF-2899-4233-9959-B24B9E437191}" type="presParOf" srcId="{3761F7D2-1758-43FA-88F4-FB5CAC25AC16}" destId="{046919DD-A476-4219-9854-77F091876450}" srcOrd="5" destOrd="0" presId="urn:microsoft.com/office/officeart/2008/layout/HorizontalMultiLevelHierarchy"/>
    <dgm:cxn modelId="{2AE9F8CC-46C9-40F8-B2BE-38865D00610E}" type="presParOf" srcId="{046919DD-A476-4219-9854-77F091876450}" destId="{DAE293A0-5F12-479D-964E-A777CDEBDD2F}" srcOrd="0" destOrd="0" presId="urn:microsoft.com/office/officeart/2008/layout/HorizontalMultiLevelHierarchy"/>
    <dgm:cxn modelId="{86439FBD-9E02-4A5A-ACF1-FFBD263A67B5}" type="presParOf" srcId="{046919DD-A476-4219-9854-77F091876450}" destId="{22EFAE36-30BB-4A60-8A01-BBC40D89856E}" srcOrd="1" destOrd="0" presId="urn:microsoft.com/office/officeart/2008/layout/HorizontalMultiLevelHierarchy"/>
    <dgm:cxn modelId="{5B99C2F5-C401-4637-B3C5-48D5BEFCC232}" type="presParOf" srcId="{3761F7D2-1758-43FA-88F4-FB5CAC25AC16}" destId="{7363C277-F4D8-4B3F-BDE1-949A1E476001}" srcOrd="6" destOrd="0" presId="urn:microsoft.com/office/officeart/2008/layout/HorizontalMultiLevelHierarchy"/>
    <dgm:cxn modelId="{BB41BC3E-5A7F-460D-A824-71461CF20AE2}" type="presParOf" srcId="{7363C277-F4D8-4B3F-BDE1-949A1E476001}" destId="{78B0496F-73A6-41B3-91F0-51EF47B971C9}" srcOrd="0" destOrd="0" presId="urn:microsoft.com/office/officeart/2008/layout/HorizontalMultiLevelHierarchy"/>
    <dgm:cxn modelId="{52699007-FE3A-4C8D-BFDD-4421381596CF}" type="presParOf" srcId="{3761F7D2-1758-43FA-88F4-FB5CAC25AC16}" destId="{64D22B0A-3064-486E-BBF0-93E2560F47CF}" srcOrd="7" destOrd="0" presId="urn:microsoft.com/office/officeart/2008/layout/HorizontalMultiLevelHierarchy"/>
    <dgm:cxn modelId="{291CFE12-66AF-469D-B6BA-C93040D99938}" type="presParOf" srcId="{64D22B0A-3064-486E-BBF0-93E2560F47CF}" destId="{8A4BD7B7-1B33-47E7-A26F-D72E67A0D739}" srcOrd="0" destOrd="0" presId="urn:microsoft.com/office/officeart/2008/layout/HorizontalMultiLevelHierarchy"/>
    <dgm:cxn modelId="{40B84766-BFA5-48BE-8FE6-B54DC4DD5CEF}" type="presParOf" srcId="{64D22B0A-3064-486E-BBF0-93E2560F47CF}" destId="{63DB29A2-6AF6-4689-BC24-31440693280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3847DD-7066-4B56-9F98-39D8710AAB2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ABA437-5780-48FD-B002-079852FB04D1}">
      <dgm:prSet phldrT="[Текст]" custT="1"/>
      <dgm:spPr>
        <a:xfrm rot="5400000">
          <a:off x="4968700" y="80819"/>
          <a:ext cx="1200908" cy="1044790"/>
        </a:xfrm>
        <a:prstGeom prst="hexagon">
          <a:avLst>
            <a:gd name="adj" fmla="val 25000"/>
            <a:gd name="vf" fmla="val 115470"/>
          </a:avLst>
        </a:prstGeom>
        <a:solidFill>
          <a:srgbClr val="FFB10F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24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386471A3-D04B-4BE9-A051-AFFE9A502BEF}" type="parTrans" cxnId="{0AAD1BA3-4FC3-4F2C-BA61-4886DD400603}">
      <dgm:prSet/>
      <dgm:spPr/>
      <dgm:t>
        <a:bodyPr/>
        <a:lstStyle/>
        <a:p>
          <a:endParaRPr lang="ru-RU"/>
        </a:p>
      </dgm:t>
    </dgm:pt>
    <dgm:pt modelId="{15E9A517-EC32-4C50-B34A-025AB0BD09D6}" type="sibTrans" cxnId="{0AAD1BA3-4FC3-4F2C-BA61-4886DD400603}">
      <dgm:prSet/>
      <dgm:spPr>
        <a:xfrm rot="5400000">
          <a:off x="3853930" y="78059"/>
          <a:ext cx="1200908" cy="1044790"/>
        </a:xfrm>
        <a:prstGeom prst="hexagon">
          <a:avLst>
            <a:gd name="adj" fmla="val 25000"/>
            <a:gd name="vf" fmla="val 115470"/>
          </a:avLst>
        </a:prstGeom>
        <a:solidFill>
          <a:srgbClr val="2A8BD1"/>
        </a:solidFill>
        <a:ln w="15875" cap="flat" cmpd="sng" algn="ctr">
          <a:solidFill>
            <a:schemeClr val="bg1">
              <a:lumMod val="85000"/>
            </a:scheme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8A145011-A169-4221-B6CE-95F8FA3D9538}">
      <dgm:prSet phldrT="[Текст]" custT="1"/>
      <dgm:spPr>
        <a:xfrm rot="5400000">
          <a:off x="4402352" y="1100151"/>
          <a:ext cx="1200908" cy="104479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1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  <a:p>
          <a:endParaRPr lang="en-US" sz="11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  <a:p>
          <a:endParaRPr lang="en-US" sz="11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  <a:p>
          <a:endParaRPr lang="en-US" sz="11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454ACD1A-5AF8-4C42-80EB-2BADE4783F28}" type="parTrans" cxnId="{1D774BB3-DEC0-4598-AB3D-6EF21728DB8D}">
      <dgm:prSet/>
      <dgm:spPr/>
      <dgm:t>
        <a:bodyPr/>
        <a:lstStyle/>
        <a:p>
          <a:endParaRPr lang="ru-RU"/>
        </a:p>
      </dgm:t>
    </dgm:pt>
    <dgm:pt modelId="{4D0CEECF-5FF5-4865-AAD4-37A0C3FB5EC4}" type="sibTrans" cxnId="{1D774BB3-DEC0-4598-AB3D-6EF21728DB8D}">
      <dgm:prSet/>
      <dgm:spPr>
        <a:xfrm rot="5400000">
          <a:off x="5530726" y="1100151"/>
          <a:ext cx="1200908" cy="1044790"/>
        </a:xfrm>
        <a:prstGeom prst="hexagon">
          <a:avLst>
            <a:gd name="adj" fmla="val 25000"/>
            <a:gd name="vf" fmla="val 115470"/>
          </a:avLst>
        </a:prstGeom>
        <a:solidFill>
          <a:srgbClr val="EE3442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8E179EF8-6FE7-4D93-B1C6-951F6757317A}">
      <dgm:prSet phldrT="[Текст]" custT="1"/>
      <dgm:spPr>
        <a:xfrm rot="5400000">
          <a:off x="4970351" y="2059439"/>
          <a:ext cx="1200908" cy="1149698"/>
        </a:xfrm>
        <a:prstGeom prst="hexagon">
          <a:avLst>
            <a:gd name="adj" fmla="val 25000"/>
            <a:gd name="vf" fmla="val 115470"/>
          </a:avLst>
        </a:prstGeom>
        <a:solidFill>
          <a:srgbClr val="E69290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E77D3139-54EF-4510-93A1-A87C71D2B06B}" type="parTrans" cxnId="{175CCAAF-BE08-49C1-9969-379DDB365432}">
      <dgm:prSet/>
      <dgm:spPr/>
      <dgm:t>
        <a:bodyPr/>
        <a:lstStyle/>
        <a:p>
          <a:endParaRPr lang="ru-RU"/>
        </a:p>
      </dgm:t>
    </dgm:pt>
    <dgm:pt modelId="{80F6B911-1DBB-46CE-A1D8-63A5CBBFA104}" type="sibTrans" cxnId="{175CCAAF-BE08-49C1-9969-379DDB365432}">
      <dgm:prSet/>
      <dgm:spPr>
        <a:xfrm rot="5400000">
          <a:off x="3840326" y="2119482"/>
          <a:ext cx="1200908" cy="1044790"/>
        </a:xfrm>
        <a:prstGeom prst="hexagon">
          <a:avLst>
            <a:gd name="adj" fmla="val 25000"/>
            <a:gd name="vf" fmla="val 115470"/>
          </a:avLst>
        </a:prstGeom>
        <a:solidFill>
          <a:srgbClr val="FFFFCC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64A2E988-A5D5-4083-8F51-680804BFBEB7}">
      <dgm:prSet phldrT="[Текст]" custT="1"/>
      <dgm:spPr>
        <a:xfrm rot="5400000">
          <a:off x="4402352" y="3138814"/>
          <a:ext cx="1200908" cy="1044790"/>
        </a:xfrm>
        <a:prstGeom prst="hexagon">
          <a:avLst>
            <a:gd name="adj" fmla="val 25000"/>
            <a:gd name="vf" fmla="val 115470"/>
          </a:avLst>
        </a:prstGeom>
        <a:solidFill>
          <a:srgbClr val="F47F1F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dirty="0">
              <a:solidFill>
                <a:srgbClr val="C00000"/>
              </a:solidFill>
              <a:latin typeface="Century Gothic"/>
              <a:ea typeface="+mn-ea"/>
              <a:cs typeface="+mn-cs"/>
            </a:rPr>
            <a:t>Институт Сервантеса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2457C89D-CC0D-4171-9E2A-27B83658B373}" type="parTrans" cxnId="{1A4AAF0C-18EE-4BF7-A29B-60D15397EB95}">
      <dgm:prSet/>
      <dgm:spPr/>
      <dgm:t>
        <a:bodyPr/>
        <a:lstStyle/>
        <a:p>
          <a:endParaRPr lang="ru-RU"/>
        </a:p>
      </dgm:t>
    </dgm:pt>
    <dgm:pt modelId="{6EAB3F3C-FEAA-438D-9849-3EDFDE375CB4}" type="sibTrans" cxnId="{1A4AAF0C-18EE-4BF7-A29B-60D15397EB95}">
      <dgm:prSet/>
      <dgm:spPr>
        <a:xfrm rot="5400000">
          <a:off x="5530726" y="3138814"/>
          <a:ext cx="1200908" cy="1044790"/>
        </a:xfrm>
        <a:prstGeom prst="hexagon">
          <a:avLst>
            <a:gd name="adj" fmla="val 25000"/>
            <a:gd name="vf" fmla="val 115470"/>
          </a:avLst>
        </a:prstGeom>
        <a:solidFill>
          <a:srgbClr val="6BC9FE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B14BA943-31D7-4E0E-A1FD-6602C440D31B}">
      <dgm:prSet/>
      <dgm:spPr>
        <a:xfrm rot="5400000">
          <a:off x="6032632" y="91375"/>
          <a:ext cx="1200908" cy="1044790"/>
        </a:xfrm>
        <a:prstGeom prst="hexagon">
          <a:avLst>
            <a:gd name="adj" fmla="val 25000"/>
            <a:gd name="vf" fmla="val 115470"/>
          </a:avLst>
        </a:prstGeom>
        <a:solidFill>
          <a:srgbClr val="ECEEF7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18A697F0-65D0-4C65-A9CB-13CE9E71F736}" type="parTrans" cxnId="{308284B8-6CB4-4A81-A990-12156D11EE01}">
      <dgm:prSet/>
      <dgm:spPr/>
      <dgm:t>
        <a:bodyPr/>
        <a:lstStyle/>
        <a:p>
          <a:endParaRPr lang="ru-RU"/>
        </a:p>
      </dgm:t>
    </dgm:pt>
    <dgm:pt modelId="{ED407D91-C8D0-4268-8659-8A60584606CE}" type="sibTrans" cxnId="{308284B8-6CB4-4A81-A990-12156D11EE01}">
      <dgm:prSet/>
      <dgm:spPr>
        <a:xfrm rot="5400000">
          <a:off x="6630346" y="3926069"/>
          <a:ext cx="1200908" cy="104479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gm:t>
    </dgm:pt>
    <dgm:pt modelId="{D45E92CB-508D-460C-9658-684C0C4D7111}" type="pres">
      <dgm:prSet presAssocID="{7D3847DD-7066-4B56-9F98-39D8710AAB2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D4005EF-C6DF-4D69-A1E2-1772D2FF36A2}" type="pres">
      <dgm:prSet presAssocID="{74ABA437-5780-48FD-B002-079852FB04D1}" presName="composite" presStyleCnt="0"/>
      <dgm:spPr/>
    </dgm:pt>
    <dgm:pt modelId="{1167ED84-6A8B-4BDF-8BA0-9876F95B755C}" type="pres">
      <dgm:prSet presAssocID="{74ABA437-5780-48FD-B002-079852FB04D1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3C202-C688-4183-BE83-921132B8E084}" type="pres">
      <dgm:prSet presAssocID="{74ABA437-5780-48FD-B002-079852FB04D1}" presName="Childtext1" presStyleLbl="revTx" presStyleIdx="0" presStyleCnt="5">
        <dgm:presLayoutVars>
          <dgm:chMax val="0"/>
          <dgm:chPref val="0"/>
          <dgm:bulletEnabled val="1"/>
        </dgm:presLayoutVars>
      </dgm:prSet>
      <dgm:spPr>
        <a:xfrm>
          <a:off x="6123254" y="242942"/>
          <a:ext cx="1340214" cy="720545"/>
        </a:xfrm>
        <a:prstGeom prst="rect">
          <a:avLst/>
        </a:prstGeom>
        <a:noFill/>
        <a:ln>
          <a:noFill/>
        </a:ln>
        <a:effectLst/>
      </dgm:spPr>
    </dgm:pt>
    <dgm:pt modelId="{1F349F5A-CA17-447B-8907-E938610B7BE9}" type="pres">
      <dgm:prSet presAssocID="{74ABA437-5780-48FD-B002-079852FB04D1}" presName="BalanceSpacing" presStyleCnt="0"/>
      <dgm:spPr/>
    </dgm:pt>
    <dgm:pt modelId="{825C7DE8-7936-470A-9F3D-C8C213501A0A}" type="pres">
      <dgm:prSet presAssocID="{74ABA437-5780-48FD-B002-079852FB04D1}" presName="BalanceSpacing1" presStyleCnt="0"/>
      <dgm:spPr/>
    </dgm:pt>
    <dgm:pt modelId="{D509CC45-8323-4844-8F82-26E0FC9A335C}" type="pres">
      <dgm:prSet presAssocID="{15E9A517-EC32-4C50-B34A-025AB0BD09D6}" presName="Accent1Text" presStyleLbl="node1" presStyleIdx="1" presStyleCnt="10" custLinFactNeighborX="1302" custLinFactNeighborY="-3159"/>
      <dgm:spPr/>
      <dgm:t>
        <a:bodyPr/>
        <a:lstStyle/>
        <a:p>
          <a:endParaRPr lang="ru-RU"/>
        </a:p>
      </dgm:t>
    </dgm:pt>
    <dgm:pt modelId="{02B20FF3-8E88-4CC5-A5AA-53FA1C204481}" type="pres">
      <dgm:prSet presAssocID="{15E9A517-EC32-4C50-B34A-025AB0BD09D6}" presName="spaceBetweenRectangles" presStyleCnt="0"/>
      <dgm:spPr/>
    </dgm:pt>
    <dgm:pt modelId="{1DC7EE06-7F02-4232-8D67-C8506234429A}" type="pres">
      <dgm:prSet presAssocID="{8A145011-A169-4221-B6CE-95F8FA3D9538}" presName="composite" presStyleCnt="0"/>
      <dgm:spPr/>
    </dgm:pt>
    <dgm:pt modelId="{037FCEF6-F68D-43DE-A82E-ABE20CCC3451}" type="pres">
      <dgm:prSet presAssocID="{8A145011-A169-4221-B6CE-95F8FA3D9538}" presName="Parent1" presStyleLbl="node1" presStyleIdx="2" presStyleCnt="10" custScaleX="103046" custScaleY="954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6F308-54E3-4CB9-A07F-64387269F52E}" type="pres">
      <dgm:prSet presAssocID="{8A145011-A169-4221-B6CE-95F8FA3D9538}" presName="Childtext1" presStyleLbl="revTx" presStyleIdx="1" presStyleCnt="5">
        <dgm:presLayoutVars>
          <dgm:chMax val="0"/>
          <dgm:chPref val="0"/>
          <dgm:bulletEnabled val="1"/>
        </dgm:presLayoutVars>
      </dgm:prSet>
      <dgm:spPr>
        <a:xfrm>
          <a:off x="3140196" y="1262273"/>
          <a:ext cx="1296981" cy="720545"/>
        </a:xfrm>
        <a:prstGeom prst="rect">
          <a:avLst/>
        </a:prstGeom>
        <a:noFill/>
        <a:ln>
          <a:noFill/>
        </a:ln>
        <a:effectLst/>
      </dgm:spPr>
    </dgm:pt>
    <dgm:pt modelId="{7CE83FE3-7708-4A0B-AB7F-D60C2EEFEC0E}" type="pres">
      <dgm:prSet presAssocID="{8A145011-A169-4221-B6CE-95F8FA3D9538}" presName="BalanceSpacing" presStyleCnt="0"/>
      <dgm:spPr/>
    </dgm:pt>
    <dgm:pt modelId="{53A11390-6540-47AC-B5A5-7EFC69A4E48C}" type="pres">
      <dgm:prSet presAssocID="{8A145011-A169-4221-B6CE-95F8FA3D9538}" presName="BalanceSpacing1" presStyleCnt="0"/>
      <dgm:spPr/>
    </dgm:pt>
    <dgm:pt modelId="{1E31B687-A7B6-4D56-9B7A-E7414C6468B2}" type="pres">
      <dgm:prSet presAssocID="{4D0CEECF-5FF5-4865-AAD4-37A0C3FB5EC4}" presName="Accent1Text" presStyleLbl="node1" presStyleIdx="3" presStyleCnt="10" custLinFactNeighborX="52273" custLinFactNeighborY="82201"/>
      <dgm:spPr/>
      <dgm:t>
        <a:bodyPr/>
        <a:lstStyle/>
        <a:p>
          <a:endParaRPr lang="ru-RU"/>
        </a:p>
      </dgm:t>
    </dgm:pt>
    <dgm:pt modelId="{AC3B80F3-84A7-445B-A4F6-DF0097956319}" type="pres">
      <dgm:prSet presAssocID="{4D0CEECF-5FF5-4865-AAD4-37A0C3FB5EC4}" presName="spaceBetweenRectangles" presStyleCnt="0"/>
      <dgm:spPr/>
    </dgm:pt>
    <dgm:pt modelId="{A3286748-3BA0-49D2-AABE-E4CB180F58B6}" type="pres">
      <dgm:prSet presAssocID="{8E179EF8-6FE7-4D93-B1C6-951F6757317A}" presName="composite" presStyleCnt="0"/>
      <dgm:spPr/>
    </dgm:pt>
    <dgm:pt modelId="{024F969A-666B-4BA7-BF06-E91896547A12}" type="pres">
      <dgm:prSet presAssocID="{8E179EF8-6FE7-4D93-B1C6-951F6757317A}" presName="Parent1" presStyleLbl="node1" presStyleIdx="4" presStyleCnt="10" custScaleX="110041" custLinFactNeighborX="158" custLinFactNeighborY="-6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EAF1F6-1527-426C-9E64-A7C88749C8AF}" type="pres">
      <dgm:prSet presAssocID="{8E179EF8-6FE7-4D93-B1C6-951F6757317A}" presName="Childtext1" presStyleLbl="revTx" presStyleIdx="2" presStyleCnt="5" custLinFactNeighborX="3705" custLinFactNeighborY="964">
        <dgm:presLayoutVars>
          <dgm:chMax val="0"/>
          <dgm:chPref val="0"/>
          <dgm:bulletEnabled val="1"/>
        </dgm:presLayoutVars>
      </dgm:prSet>
      <dgm:spPr>
        <a:xfrm>
          <a:off x="6123254" y="2281605"/>
          <a:ext cx="1340214" cy="720545"/>
        </a:xfrm>
        <a:prstGeom prst="rect">
          <a:avLst/>
        </a:prstGeom>
        <a:noFill/>
        <a:ln>
          <a:noFill/>
        </a:ln>
        <a:effectLst/>
      </dgm:spPr>
    </dgm:pt>
    <dgm:pt modelId="{E4C30421-7918-48E3-A1D4-D00A326AD6EC}" type="pres">
      <dgm:prSet presAssocID="{8E179EF8-6FE7-4D93-B1C6-951F6757317A}" presName="BalanceSpacing" presStyleCnt="0"/>
      <dgm:spPr/>
    </dgm:pt>
    <dgm:pt modelId="{86EC75E5-4C5B-4617-9926-5E772ECC9C63}" type="pres">
      <dgm:prSet presAssocID="{8E179EF8-6FE7-4D93-B1C6-951F6757317A}" presName="BalanceSpacing1" presStyleCnt="0"/>
      <dgm:spPr/>
    </dgm:pt>
    <dgm:pt modelId="{C68952E0-5C5B-43D1-8867-537956F98BD0}" type="pres">
      <dgm:prSet presAssocID="{80F6B911-1DBB-46CE-A1D8-63A5CBBFA104}" presName="Accent1Text" presStyleLbl="node1" presStyleIdx="5" presStyleCnt="10"/>
      <dgm:spPr/>
      <dgm:t>
        <a:bodyPr/>
        <a:lstStyle/>
        <a:p>
          <a:endParaRPr lang="ru-RU"/>
        </a:p>
      </dgm:t>
    </dgm:pt>
    <dgm:pt modelId="{3BD616AE-2315-4855-8383-5B1B1709FDD0}" type="pres">
      <dgm:prSet presAssocID="{80F6B911-1DBB-46CE-A1D8-63A5CBBFA104}" presName="spaceBetweenRectangles" presStyleCnt="0"/>
      <dgm:spPr/>
    </dgm:pt>
    <dgm:pt modelId="{7CDED2D3-354B-4A60-A3AB-44CC4EACC8F4}" type="pres">
      <dgm:prSet presAssocID="{64A2E988-A5D5-4083-8F51-680804BFBEB7}" presName="composite" presStyleCnt="0"/>
      <dgm:spPr/>
    </dgm:pt>
    <dgm:pt modelId="{C86C494C-0954-404F-B077-02B3B9FABE28}" type="pres">
      <dgm:prSet presAssocID="{64A2E988-A5D5-4083-8F51-680804BFBEB7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19CB5-1151-4C4B-9E2E-8446EB4EDC21}" type="pres">
      <dgm:prSet presAssocID="{64A2E988-A5D5-4083-8F51-680804BFBEB7}" presName="Childtext1" presStyleLbl="revTx" presStyleIdx="3" presStyleCnt="5">
        <dgm:presLayoutVars>
          <dgm:chMax val="0"/>
          <dgm:chPref val="0"/>
          <dgm:bulletEnabled val="1"/>
        </dgm:presLayoutVars>
      </dgm:prSet>
      <dgm:spPr>
        <a:xfrm>
          <a:off x="3140196" y="3300936"/>
          <a:ext cx="1296981" cy="720545"/>
        </a:xfrm>
        <a:prstGeom prst="rect">
          <a:avLst/>
        </a:prstGeom>
        <a:noFill/>
        <a:ln>
          <a:noFill/>
        </a:ln>
        <a:effectLst/>
      </dgm:spPr>
    </dgm:pt>
    <dgm:pt modelId="{34ACEEA9-AC85-4D58-8B24-D2413ACC3244}" type="pres">
      <dgm:prSet presAssocID="{64A2E988-A5D5-4083-8F51-680804BFBEB7}" presName="BalanceSpacing" presStyleCnt="0"/>
      <dgm:spPr/>
    </dgm:pt>
    <dgm:pt modelId="{FF9C835C-CDF7-4D9E-BEF2-264B6FABBBB4}" type="pres">
      <dgm:prSet presAssocID="{64A2E988-A5D5-4083-8F51-680804BFBEB7}" presName="BalanceSpacing1" presStyleCnt="0"/>
      <dgm:spPr/>
    </dgm:pt>
    <dgm:pt modelId="{A3A8F18C-5655-4086-8DF2-C53C263F1C6B}" type="pres">
      <dgm:prSet presAssocID="{6EAB3F3C-FEAA-438D-9849-3EDFDE375CB4}" presName="Accent1Text" presStyleLbl="node1" presStyleIdx="7" presStyleCnt="10" custAng="0"/>
      <dgm:spPr/>
      <dgm:t>
        <a:bodyPr/>
        <a:lstStyle/>
        <a:p>
          <a:endParaRPr lang="ru-RU"/>
        </a:p>
      </dgm:t>
    </dgm:pt>
    <dgm:pt modelId="{7718434A-23FD-43D5-8384-2B9DA15C2D84}" type="pres">
      <dgm:prSet presAssocID="{6EAB3F3C-FEAA-438D-9849-3EDFDE375CB4}" presName="spaceBetweenRectangles" presStyleCnt="0"/>
      <dgm:spPr/>
    </dgm:pt>
    <dgm:pt modelId="{3DC05629-D5E8-41A9-9784-A284D1CA3560}" type="pres">
      <dgm:prSet presAssocID="{B14BA943-31D7-4E0E-A1FD-6602C440D31B}" presName="composite" presStyleCnt="0"/>
      <dgm:spPr/>
    </dgm:pt>
    <dgm:pt modelId="{4CA0D26A-03B1-4C52-BDEC-E4405C5FB774}" type="pres">
      <dgm:prSet presAssocID="{B14BA943-31D7-4E0E-A1FD-6602C440D31B}" presName="Parent1" presStyleLbl="node1" presStyleIdx="8" presStyleCnt="10" custLinFactX="1832" custLinFactY="-138641" custLinFactNeighborX="100000" custLinFactNeighborY="-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52194-147D-42AB-BB5C-E139AE5A603B}" type="pres">
      <dgm:prSet presAssocID="{B14BA943-31D7-4E0E-A1FD-6602C440D31B}" presName="Childtext1" presStyleLbl="revTx" presStyleIdx="4" presStyleCnt="5">
        <dgm:presLayoutVars>
          <dgm:chMax val="0"/>
          <dgm:chPref val="0"/>
          <dgm:bulletEnabled val="1"/>
        </dgm:presLayoutVars>
      </dgm:prSet>
      <dgm:spPr>
        <a:xfrm>
          <a:off x="6123254" y="4320268"/>
          <a:ext cx="1340214" cy="720545"/>
        </a:xfrm>
        <a:prstGeom prst="rect">
          <a:avLst/>
        </a:prstGeom>
        <a:noFill/>
        <a:ln>
          <a:noFill/>
        </a:ln>
        <a:effectLst/>
      </dgm:spPr>
    </dgm:pt>
    <dgm:pt modelId="{8A9A1D1F-4D94-4746-BA8E-0F6DD6B443FD}" type="pres">
      <dgm:prSet presAssocID="{B14BA943-31D7-4E0E-A1FD-6602C440D31B}" presName="BalanceSpacing" presStyleCnt="0"/>
      <dgm:spPr/>
    </dgm:pt>
    <dgm:pt modelId="{29BD5091-7F12-4866-8C59-A1C903042F7E}" type="pres">
      <dgm:prSet presAssocID="{B14BA943-31D7-4E0E-A1FD-6602C440D31B}" presName="BalanceSpacing1" presStyleCnt="0"/>
      <dgm:spPr/>
    </dgm:pt>
    <dgm:pt modelId="{C88C8C13-DB88-42AF-870B-D2AE94747BA8}" type="pres">
      <dgm:prSet presAssocID="{ED407D91-C8D0-4268-8659-8A60584606CE}" presName="Accent1Text" presStyleLbl="node1" presStyleIdx="9" presStyleCnt="10" custLinFactX="56686" custLinFactY="-100000" custLinFactNeighborX="100000" custLinFactNeighborY="-156989"/>
      <dgm:spPr/>
      <dgm:t>
        <a:bodyPr/>
        <a:lstStyle/>
        <a:p>
          <a:endParaRPr lang="ru-RU"/>
        </a:p>
      </dgm:t>
    </dgm:pt>
  </dgm:ptLst>
  <dgm:cxnLst>
    <dgm:cxn modelId="{BD9B6E7F-D349-4A6C-914D-F0A499C3CC5D}" type="presOf" srcId="{8E179EF8-6FE7-4D93-B1C6-951F6757317A}" destId="{024F969A-666B-4BA7-BF06-E91896547A12}" srcOrd="0" destOrd="0" presId="urn:microsoft.com/office/officeart/2008/layout/AlternatingHexagons"/>
    <dgm:cxn modelId="{16DDD313-44C7-4539-B1AC-D9B860567418}" type="presOf" srcId="{80F6B911-1DBB-46CE-A1D8-63A5CBBFA104}" destId="{C68952E0-5C5B-43D1-8867-537956F98BD0}" srcOrd="0" destOrd="0" presId="urn:microsoft.com/office/officeart/2008/layout/AlternatingHexagons"/>
    <dgm:cxn modelId="{482F3C7F-8160-4FD6-8679-66B44BECFD48}" type="presOf" srcId="{6EAB3F3C-FEAA-438D-9849-3EDFDE375CB4}" destId="{A3A8F18C-5655-4086-8DF2-C53C263F1C6B}" srcOrd="0" destOrd="0" presId="urn:microsoft.com/office/officeart/2008/layout/AlternatingHexagons"/>
    <dgm:cxn modelId="{9A043F3A-4C38-4260-BB4F-2A331421F94A}" type="presOf" srcId="{4D0CEECF-5FF5-4865-AAD4-37A0C3FB5EC4}" destId="{1E31B687-A7B6-4D56-9B7A-E7414C6468B2}" srcOrd="0" destOrd="0" presId="urn:microsoft.com/office/officeart/2008/layout/AlternatingHexagons"/>
    <dgm:cxn modelId="{1A4AAF0C-18EE-4BF7-A29B-60D15397EB95}" srcId="{7D3847DD-7066-4B56-9F98-39D8710AAB24}" destId="{64A2E988-A5D5-4083-8F51-680804BFBEB7}" srcOrd="3" destOrd="0" parTransId="{2457C89D-CC0D-4171-9E2A-27B83658B373}" sibTransId="{6EAB3F3C-FEAA-438D-9849-3EDFDE375CB4}"/>
    <dgm:cxn modelId="{308284B8-6CB4-4A81-A990-12156D11EE01}" srcId="{7D3847DD-7066-4B56-9F98-39D8710AAB24}" destId="{B14BA943-31D7-4E0E-A1FD-6602C440D31B}" srcOrd="4" destOrd="0" parTransId="{18A697F0-65D0-4C65-A9CB-13CE9E71F736}" sibTransId="{ED407D91-C8D0-4268-8659-8A60584606CE}"/>
    <dgm:cxn modelId="{1D774BB3-DEC0-4598-AB3D-6EF21728DB8D}" srcId="{7D3847DD-7066-4B56-9F98-39D8710AAB24}" destId="{8A145011-A169-4221-B6CE-95F8FA3D9538}" srcOrd="1" destOrd="0" parTransId="{454ACD1A-5AF8-4C42-80EB-2BADE4783F28}" sibTransId="{4D0CEECF-5FF5-4865-AAD4-37A0C3FB5EC4}"/>
    <dgm:cxn modelId="{CEAFF727-3618-4FB7-B8D9-0E3406686421}" type="presOf" srcId="{B14BA943-31D7-4E0E-A1FD-6602C440D31B}" destId="{4CA0D26A-03B1-4C52-BDEC-E4405C5FB774}" srcOrd="0" destOrd="0" presId="urn:microsoft.com/office/officeart/2008/layout/AlternatingHexagons"/>
    <dgm:cxn modelId="{871E6DD6-D5C2-4131-9076-8E6E5DFA5F00}" type="presOf" srcId="{ED407D91-C8D0-4268-8659-8A60584606CE}" destId="{C88C8C13-DB88-42AF-870B-D2AE94747BA8}" srcOrd="0" destOrd="0" presId="urn:microsoft.com/office/officeart/2008/layout/AlternatingHexagons"/>
    <dgm:cxn modelId="{9C08763F-1608-4404-B27E-4932BE120713}" type="presOf" srcId="{8A145011-A169-4221-B6CE-95F8FA3D9538}" destId="{037FCEF6-F68D-43DE-A82E-ABE20CCC3451}" srcOrd="0" destOrd="0" presId="urn:microsoft.com/office/officeart/2008/layout/AlternatingHexagons"/>
    <dgm:cxn modelId="{F97FE5A7-C9EC-4277-BE16-64382033C329}" type="presOf" srcId="{7D3847DD-7066-4B56-9F98-39D8710AAB24}" destId="{D45E92CB-508D-460C-9658-684C0C4D7111}" srcOrd="0" destOrd="0" presId="urn:microsoft.com/office/officeart/2008/layout/AlternatingHexagons"/>
    <dgm:cxn modelId="{0AAD1BA3-4FC3-4F2C-BA61-4886DD400603}" srcId="{7D3847DD-7066-4B56-9F98-39D8710AAB24}" destId="{74ABA437-5780-48FD-B002-079852FB04D1}" srcOrd="0" destOrd="0" parTransId="{386471A3-D04B-4BE9-A051-AFFE9A502BEF}" sibTransId="{15E9A517-EC32-4C50-B34A-025AB0BD09D6}"/>
    <dgm:cxn modelId="{9133239C-C740-4D58-AFE5-2B7A1B3A6CFB}" type="presOf" srcId="{74ABA437-5780-48FD-B002-079852FB04D1}" destId="{1167ED84-6A8B-4BDF-8BA0-9876F95B755C}" srcOrd="0" destOrd="0" presId="urn:microsoft.com/office/officeart/2008/layout/AlternatingHexagons"/>
    <dgm:cxn modelId="{C20B97FD-1FA7-46C2-BC2E-A88AFB2E019A}" type="presOf" srcId="{15E9A517-EC32-4C50-B34A-025AB0BD09D6}" destId="{D509CC45-8323-4844-8F82-26E0FC9A335C}" srcOrd="0" destOrd="0" presId="urn:microsoft.com/office/officeart/2008/layout/AlternatingHexagons"/>
    <dgm:cxn modelId="{14AB21B3-3F2B-4EED-8890-BF88D30B2D9E}" type="presOf" srcId="{64A2E988-A5D5-4083-8F51-680804BFBEB7}" destId="{C86C494C-0954-404F-B077-02B3B9FABE28}" srcOrd="0" destOrd="0" presId="urn:microsoft.com/office/officeart/2008/layout/AlternatingHexagons"/>
    <dgm:cxn modelId="{175CCAAF-BE08-49C1-9969-379DDB365432}" srcId="{7D3847DD-7066-4B56-9F98-39D8710AAB24}" destId="{8E179EF8-6FE7-4D93-B1C6-951F6757317A}" srcOrd="2" destOrd="0" parTransId="{E77D3139-54EF-4510-93A1-A87C71D2B06B}" sibTransId="{80F6B911-1DBB-46CE-A1D8-63A5CBBFA104}"/>
    <dgm:cxn modelId="{A48B54A2-544F-4F50-B6C5-45402256F4B8}" type="presParOf" srcId="{D45E92CB-508D-460C-9658-684C0C4D7111}" destId="{ED4005EF-C6DF-4D69-A1E2-1772D2FF36A2}" srcOrd="0" destOrd="0" presId="urn:microsoft.com/office/officeart/2008/layout/AlternatingHexagons"/>
    <dgm:cxn modelId="{71F296B0-7216-46F1-9FFE-BAFC9AAB7EEF}" type="presParOf" srcId="{ED4005EF-C6DF-4D69-A1E2-1772D2FF36A2}" destId="{1167ED84-6A8B-4BDF-8BA0-9876F95B755C}" srcOrd="0" destOrd="0" presId="urn:microsoft.com/office/officeart/2008/layout/AlternatingHexagons"/>
    <dgm:cxn modelId="{B090F8D5-E89B-4E12-9953-203E0FBD9436}" type="presParOf" srcId="{ED4005EF-C6DF-4D69-A1E2-1772D2FF36A2}" destId="{C503C202-C688-4183-BE83-921132B8E084}" srcOrd="1" destOrd="0" presId="urn:microsoft.com/office/officeart/2008/layout/AlternatingHexagons"/>
    <dgm:cxn modelId="{128F9F7B-21B4-4385-AF7D-C0F397AB4F59}" type="presParOf" srcId="{ED4005EF-C6DF-4D69-A1E2-1772D2FF36A2}" destId="{1F349F5A-CA17-447B-8907-E938610B7BE9}" srcOrd="2" destOrd="0" presId="urn:microsoft.com/office/officeart/2008/layout/AlternatingHexagons"/>
    <dgm:cxn modelId="{5FD51921-644B-4E11-B097-D11AA632996F}" type="presParOf" srcId="{ED4005EF-C6DF-4D69-A1E2-1772D2FF36A2}" destId="{825C7DE8-7936-470A-9F3D-C8C213501A0A}" srcOrd="3" destOrd="0" presId="urn:microsoft.com/office/officeart/2008/layout/AlternatingHexagons"/>
    <dgm:cxn modelId="{C94EE9FD-1F35-4DEB-A696-015F4F504ED8}" type="presParOf" srcId="{ED4005EF-C6DF-4D69-A1E2-1772D2FF36A2}" destId="{D509CC45-8323-4844-8F82-26E0FC9A335C}" srcOrd="4" destOrd="0" presId="urn:microsoft.com/office/officeart/2008/layout/AlternatingHexagons"/>
    <dgm:cxn modelId="{FD022207-860A-42AD-BE64-7C3D2D0CC0D2}" type="presParOf" srcId="{D45E92CB-508D-460C-9658-684C0C4D7111}" destId="{02B20FF3-8E88-4CC5-A5AA-53FA1C204481}" srcOrd="1" destOrd="0" presId="urn:microsoft.com/office/officeart/2008/layout/AlternatingHexagons"/>
    <dgm:cxn modelId="{2A9D3391-0E76-49EA-AE2B-F9CFDF79D73C}" type="presParOf" srcId="{D45E92CB-508D-460C-9658-684C0C4D7111}" destId="{1DC7EE06-7F02-4232-8D67-C8506234429A}" srcOrd="2" destOrd="0" presId="urn:microsoft.com/office/officeart/2008/layout/AlternatingHexagons"/>
    <dgm:cxn modelId="{49593B9E-42F2-490E-BEC6-D56E03F271D9}" type="presParOf" srcId="{1DC7EE06-7F02-4232-8D67-C8506234429A}" destId="{037FCEF6-F68D-43DE-A82E-ABE20CCC3451}" srcOrd="0" destOrd="0" presId="urn:microsoft.com/office/officeart/2008/layout/AlternatingHexagons"/>
    <dgm:cxn modelId="{17F6EAD0-0650-4867-885C-7522D071D307}" type="presParOf" srcId="{1DC7EE06-7F02-4232-8D67-C8506234429A}" destId="{6AD6F308-54E3-4CB9-A07F-64387269F52E}" srcOrd="1" destOrd="0" presId="urn:microsoft.com/office/officeart/2008/layout/AlternatingHexagons"/>
    <dgm:cxn modelId="{86C7CE8B-C252-4D81-9E84-7F04BC146A96}" type="presParOf" srcId="{1DC7EE06-7F02-4232-8D67-C8506234429A}" destId="{7CE83FE3-7708-4A0B-AB7F-D60C2EEFEC0E}" srcOrd="2" destOrd="0" presId="urn:microsoft.com/office/officeart/2008/layout/AlternatingHexagons"/>
    <dgm:cxn modelId="{0B7231A5-8CA0-4DB1-BBCD-5A0AADF53AE4}" type="presParOf" srcId="{1DC7EE06-7F02-4232-8D67-C8506234429A}" destId="{53A11390-6540-47AC-B5A5-7EFC69A4E48C}" srcOrd="3" destOrd="0" presId="urn:microsoft.com/office/officeart/2008/layout/AlternatingHexagons"/>
    <dgm:cxn modelId="{C746C96D-0531-4FB2-8AC7-DC235D9BEB62}" type="presParOf" srcId="{1DC7EE06-7F02-4232-8D67-C8506234429A}" destId="{1E31B687-A7B6-4D56-9B7A-E7414C6468B2}" srcOrd="4" destOrd="0" presId="urn:microsoft.com/office/officeart/2008/layout/AlternatingHexagons"/>
    <dgm:cxn modelId="{4CE86CBD-E5E3-43C8-8CAA-38A3EA25F333}" type="presParOf" srcId="{D45E92CB-508D-460C-9658-684C0C4D7111}" destId="{AC3B80F3-84A7-445B-A4F6-DF0097956319}" srcOrd="3" destOrd="0" presId="urn:microsoft.com/office/officeart/2008/layout/AlternatingHexagons"/>
    <dgm:cxn modelId="{D17BF34C-731C-40A9-8E44-B1A93498D088}" type="presParOf" srcId="{D45E92CB-508D-460C-9658-684C0C4D7111}" destId="{A3286748-3BA0-49D2-AABE-E4CB180F58B6}" srcOrd="4" destOrd="0" presId="urn:microsoft.com/office/officeart/2008/layout/AlternatingHexagons"/>
    <dgm:cxn modelId="{58D99A14-46FB-44BC-AEF3-F6F65496E837}" type="presParOf" srcId="{A3286748-3BA0-49D2-AABE-E4CB180F58B6}" destId="{024F969A-666B-4BA7-BF06-E91896547A12}" srcOrd="0" destOrd="0" presId="urn:microsoft.com/office/officeart/2008/layout/AlternatingHexagons"/>
    <dgm:cxn modelId="{E93748AF-A518-42BB-8245-8A7BF44A0592}" type="presParOf" srcId="{A3286748-3BA0-49D2-AABE-E4CB180F58B6}" destId="{26EAF1F6-1527-426C-9E64-A7C88749C8AF}" srcOrd="1" destOrd="0" presId="urn:microsoft.com/office/officeart/2008/layout/AlternatingHexagons"/>
    <dgm:cxn modelId="{2BD7F254-132C-4976-935E-95C9AE5B906B}" type="presParOf" srcId="{A3286748-3BA0-49D2-AABE-E4CB180F58B6}" destId="{E4C30421-7918-48E3-A1D4-D00A326AD6EC}" srcOrd="2" destOrd="0" presId="urn:microsoft.com/office/officeart/2008/layout/AlternatingHexagons"/>
    <dgm:cxn modelId="{9FF94A63-B802-4686-A257-D58E43980F9B}" type="presParOf" srcId="{A3286748-3BA0-49D2-AABE-E4CB180F58B6}" destId="{86EC75E5-4C5B-4617-9926-5E772ECC9C63}" srcOrd="3" destOrd="0" presId="urn:microsoft.com/office/officeart/2008/layout/AlternatingHexagons"/>
    <dgm:cxn modelId="{4286F9D1-F235-4760-8BE6-62704616A0A6}" type="presParOf" srcId="{A3286748-3BA0-49D2-AABE-E4CB180F58B6}" destId="{C68952E0-5C5B-43D1-8867-537956F98BD0}" srcOrd="4" destOrd="0" presId="urn:microsoft.com/office/officeart/2008/layout/AlternatingHexagons"/>
    <dgm:cxn modelId="{4BABF65C-2598-46D8-B739-43F3A6EC61B7}" type="presParOf" srcId="{D45E92CB-508D-460C-9658-684C0C4D7111}" destId="{3BD616AE-2315-4855-8383-5B1B1709FDD0}" srcOrd="5" destOrd="0" presId="urn:microsoft.com/office/officeart/2008/layout/AlternatingHexagons"/>
    <dgm:cxn modelId="{AA810D48-85FE-4060-B7C7-45A5B9779BEA}" type="presParOf" srcId="{D45E92CB-508D-460C-9658-684C0C4D7111}" destId="{7CDED2D3-354B-4A60-A3AB-44CC4EACC8F4}" srcOrd="6" destOrd="0" presId="urn:microsoft.com/office/officeart/2008/layout/AlternatingHexagons"/>
    <dgm:cxn modelId="{2F441CF3-203C-4012-A2F0-1A3ECAB70B22}" type="presParOf" srcId="{7CDED2D3-354B-4A60-A3AB-44CC4EACC8F4}" destId="{C86C494C-0954-404F-B077-02B3B9FABE28}" srcOrd="0" destOrd="0" presId="urn:microsoft.com/office/officeart/2008/layout/AlternatingHexagons"/>
    <dgm:cxn modelId="{E9F292BF-E337-4B7F-9E57-F76950F1E464}" type="presParOf" srcId="{7CDED2D3-354B-4A60-A3AB-44CC4EACC8F4}" destId="{01119CB5-1151-4C4B-9E2E-8446EB4EDC21}" srcOrd="1" destOrd="0" presId="urn:microsoft.com/office/officeart/2008/layout/AlternatingHexagons"/>
    <dgm:cxn modelId="{9A930212-3222-4F46-8B14-8A3F08C1858E}" type="presParOf" srcId="{7CDED2D3-354B-4A60-A3AB-44CC4EACC8F4}" destId="{34ACEEA9-AC85-4D58-8B24-D2413ACC3244}" srcOrd="2" destOrd="0" presId="urn:microsoft.com/office/officeart/2008/layout/AlternatingHexagons"/>
    <dgm:cxn modelId="{E4149180-A45B-4335-A133-1C1FD52CADC8}" type="presParOf" srcId="{7CDED2D3-354B-4A60-A3AB-44CC4EACC8F4}" destId="{FF9C835C-CDF7-4D9E-BEF2-264B6FABBBB4}" srcOrd="3" destOrd="0" presId="urn:microsoft.com/office/officeart/2008/layout/AlternatingHexagons"/>
    <dgm:cxn modelId="{C30B7F47-CDB5-4C20-AB40-8DA954F080B4}" type="presParOf" srcId="{7CDED2D3-354B-4A60-A3AB-44CC4EACC8F4}" destId="{A3A8F18C-5655-4086-8DF2-C53C263F1C6B}" srcOrd="4" destOrd="0" presId="urn:microsoft.com/office/officeart/2008/layout/AlternatingHexagons"/>
    <dgm:cxn modelId="{3CD12C9B-FCF9-444B-A8BF-91A3BA9ACBE0}" type="presParOf" srcId="{D45E92CB-508D-460C-9658-684C0C4D7111}" destId="{7718434A-23FD-43D5-8384-2B9DA15C2D84}" srcOrd="7" destOrd="0" presId="urn:microsoft.com/office/officeart/2008/layout/AlternatingHexagons"/>
    <dgm:cxn modelId="{4ED3666B-DD34-4844-A6B7-9613671A9EEE}" type="presParOf" srcId="{D45E92CB-508D-460C-9658-684C0C4D7111}" destId="{3DC05629-D5E8-41A9-9784-A284D1CA3560}" srcOrd="8" destOrd="0" presId="urn:microsoft.com/office/officeart/2008/layout/AlternatingHexagons"/>
    <dgm:cxn modelId="{F25B0F5A-2F84-4453-A5A1-5E22A474D2FE}" type="presParOf" srcId="{3DC05629-D5E8-41A9-9784-A284D1CA3560}" destId="{4CA0D26A-03B1-4C52-BDEC-E4405C5FB774}" srcOrd="0" destOrd="0" presId="urn:microsoft.com/office/officeart/2008/layout/AlternatingHexagons"/>
    <dgm:cxn modelId="{47498F95-9971-48E0-BC8D-372EFB52FBCA}" type="presParOf" srcId="{3DC05629-D5E8-41A9-9784-A284D1CA3560}" destId="{45252194-147D-42AB-BB5C-E139AE5A603B}" srcOrd="1" destOrd="0" presId="urn:microsoft.com/office/officeart/2008/layout/AlternatingHexagons"/>
    <dgm:cxn modelId="{2A8AE8E3-CF00-402E-98FB-980B5D69B0C6}" type="presParOf" srcId="{3DC05629-D5E8-41A9-9784-A284D1CA3560}" destId="{8A9A1D1F-4D94-4746-BA8E-0F6DD6B443FD}" srcOrd="2" destOrd="0" presId="urn:microsoft.com/office/officeart/2008/layout/AlternatingHexagons"/>
    <dgm:cxn modelId="{A1B0482F-68A9-432F-8AC0-4FE91AFB74FB}" type="presParOf" srcId="{3DC05629-D5E8-41A9-9784-A284D1CA3560}" destId="{29BD5091-7F12-4866-8C59-A1C903042F7E}" srcOrd="3" destOrd="0" presId="urn:microsoft.com/office/officeart/2008/layout/AlternatingHexagons"/>
    <dgm:cxn modelId="{A10948E0-1B82-4F62-9787-3C0674C2786F}" type="presParOf" srcId="{3DC05629-D5E8-41A9-9784-A284D1CA3560}" destId="{C88C8C13-DB88-42AF-870B-D2AE94747BA8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68A842-29FF-4922-AA1D-DC339B3EBAFE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8BF77A-2B3A-4283-B392-79147327EFC3}">
      <dgm:prSet phldrT="[Текст]" custT="1"/>
      <dgm:spPr>
        <a:solidFill>
          <a:srgbClr val="A7D3FF"/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3200" b="1" dirty="0">
              <a:solidFill>
                <a:schemeClr val="bg2">
                  <a:lumMod val="10000"/>
                </a:schemeClr>
              </a:solidFill>
            </a:rPr>
            <a:t>УЧИТЕЛЬ –ТРЕНЕР </a:t>
          </a:r>
        </a:p>
      </dgm:t>
    </dgm:pt>
    <dgm:pt modelId="{1478909B-A948-49F5-9284-31868D0A0BE4}" type="parTrans" cxnId="{DB1733BB-1DAF-4647-B490-86BCACC654C0}">
      <dgm:prSet/>
      <dgm:spPr/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56678045-7E51-4433-BDE1-AF8A52CBDD70}" type="sibTrans" cxnId="{DB1733BB-1DAF-4647-B490-86BCACC654C0}">
      <dgm:prSet/>
      <dgm:spPr/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3D7CA6C1-CCD4-46DB-B651-204D6894FFDC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2800" b="1" dirty="0">
              <a:solidFill>
                <a:schemeClr val="bg2">
                  <a:lumMod val="10000"/>
                </a:schemeClr>
              </a:solidFill>
            </a:rPr>
            <a:t>УЧЕНИК 1</a:t>
          </a:r>
        </a:p>
      </dgm:t>
    </dgm:pt>
    <dgm:pt modelId="{76C6D16E-3C81-421E-9F4E-43D1DE6D53F6}" type="parTrans" cxnId="{8FCFA998-CF2D-4907-99D0-CE2C742F63D4}">
      <dgm:prSet/>
      <dgm:spPr>
        <a:solidFill>
          <a:schemeClr val="accent2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FBD6E015-526D-4CD3-8557-72F8F03414F0}" type="sibTrans" cxnId="{8FCFA998-CF2D-4907-99D0-CE2C742F63D4}">
      <dgm:prSet/>
      <dgm:spPr/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054A335B-F192-419B-88AA-3A892BC919F1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2800" b="1" dirty="0">
              <a:solidFill>
                <a:schemeClr val="bg2">
                  <a:lumMod val="10000"/>
                </a:schemeClr>
              </a:solidFill>
            </a:rPr>
            <a:t>УЧЕНИК 2</a:t>
          </a:r>
        </a:p>
      </dgm:t>
    </dgm:pt>
    <dgm:pt modelId="{566D5CA9-B2D7-4A77-AA6A-3ECC98549886}" type="parTrans" cxnId="{C4AD56A0-D7AD-4A59-98D8-4B515DBB2119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62E8CEE6-3A22-4108-AD20-550A541FFE93}" type="sibTrans" cxnId="{C4AD56A0-D7AD-4A59-98D8-4B515DBB2119}">
      <dgm:prSet/>
      <dgm:spPr/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FA94D3D1-76A0-40AE-A9F3-C4517442211F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ru-RU" sz="2800" b="1" dirty="0">
              <a:solidFill>
                <a:schemeClr val="bg2">
                  <a:lumMod val="10000"/>
                </a:schemeClr>
              </a:solidFill>
            </a:rPr>
            <a:t>УЧЕНИК 3</a:t>
          </a:r>
        </a:p>
      </dgm:t>
    </dgm:pt>
    <dgm:pt modelId="{21F9A85D-131D-47EC-A935-91B1F9FEE3E8}" type="parTrans" cxnId="{9717DEF1-2B57-411B-A606-20175BD2663A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EAEFD08B-DE73-4D77-B9F0-C62A9DF43D52}" type="sibTrans" cxnId="{9717DEF1-2B57-411B-A606-20175BD2663A}">
      <dgm:prSet/>
      <dgm:spPr/>
      <dgm:t>
        <a:bodyPr/>
        <a:lstStyle/>
        <a:p>
          <a:endParaRPr lang="ru-RU" sz="2000">
            <a:solidFill>
              <a:schemeClr val="bg2">
                <a:lumMod val="10000"/>
              </a:schemeClr>
            </a:solidFill>
          </a:endParaRPr>
        </a:p>
      </dgm:t>
    </dgm:pt>
    <dgm:pt modelId="{BD1978EA-AD2B-44E5-98E1-C55181DC5DA5}">
      <dgm:prSet/>
      <dgm:spPr/>
      <dgm:t>
        <a:bodyPr/>
        <a:lstStyle/>
        <a:p>
          <a:endParaRPr lang="ru-RU"/>
        </a:p>
      </dgm:t>
    </dgm:pt>
    <dgm:pt modelId="{68DAF527-36AD-4C56-9416-2B1D7F40A7E8}" type="parTrans" cxnId="{380B25A0-96D5-4EC3-A40F-575EBA483EEF}">
      <dgm:prSet/>
      <dgm:spPr/>
      <dgm:t>
        <a:bodyPr/>
        <a:lstStyle/>
        <a:p>
          <a:endParaRPr lang="ru-RU"/>
        </a:p>
      </dgm:t>
    </dgm:pt>
    <dgm:pt modelId="{7D1F6686-435A-4A70-9F85-D7ED8E9A65E5}" type="sibTrans" cxnId="{380B25A0-96D5-4EC3-A40F-575EBA483EEF}">
      <dgm:prSet/>
      <dgm:spPr/>
      <dgm:t>
        <a:bodyPr/>
        <a:lstStyle/>
        <a:p>
          <a:endParaRPr lang="ru-RU"/>
        </a:p>
      </dgm:t>
    </dgm:pt>
    <dgm:pt modelId="{0BBF400A-F914-4536-AE4A-1A048B22CBED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2800" b="1" dirty="0">
              <a:solidFill>
                <a:schemeClr val="bg2">
                  <a:lumMod val="10000"/>
                </a:schemeClr>
              </a:solidFill>
            </a:rPr>
            <a:t>УЧЕНИК 4</a:t>
          </a:r>
        </a:p>
      </dgm:t>
    </dgm:pt>
    <dgm:pt modelId="{D0201530-33B2-4865-A6EF-53A073783C75}" type="parTrans" cxnId="{FBDE84CD-64E6-41EA-8111-201C90F6087E}">
      <dgm:prSet/>
      <dgm:spPr>
        <a:solidFill>
          <a:schemeClr val="accent5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0A1676DC-29D7-4317-B6A2-C56C071A35AD}" type="sibTrans" cxnId="{FBDE84CD-64E6-41EA-8111-201C90F6087E}">
      <dgm:prSet/>
      <dgm:spPr/>
      <dgm:t>
        <a:bodyPr/>
        <a:lstStyle/>
        <a:p>
          <a:endParaRPr lang="ru-RU"/>
        </a:p>
      </dgm:t>
    </dgm:pt>
    <dgm:pt modelId="{CA2BFAB7-E13A-4F93-AC0D-0CC6722A14E6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2800" b="1" dirty="0">
              <a:solidFill>
                <a:schemeClr val="bg2">
                  <a:lumMod val="10000"/>
                </a:schemeClr>
              </a:solidFill>
            </a:rPr>
            <a:t>УЧЕНИК 5</a:t>
          </a:r>
        </a:p>
      </dgm:t>
    </dgm:pt>
    <dgm:pt modelId="{0DF40812-050B-4147-AD46-14D7506F9E61}" type="parTrans" cxnId="{4A7278A8-CF9E-408B-ABAE-2FC611206366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852B09D-0C2B-4E20-A537-B50E37B386F1}" type="sibTrans" cxnId="{4A7278A8-CF9E-408B-ABAE-2FC611206366}">
      <dgm:prSet/>
      <dgm:spPr/>
      <dgm:t>
        <a:bodyPr/>
        <a:lstStyle/>
        <a:p>
          <a:endParaRPr lang="ru-RU"/>
        </a:p>
      </dgm:t>
    </dgm:pt>
    <dgm:pt modelId="{3F61B9C1-099A-4B9C-91A3-E3C7F49D0B12}">
      <dgm:prSet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2800" b="1" dirty="0">
              <a:solidFill>
                <a:schemeClr val="bg2">
                  <a:lumMod val="10000"/>
                </a:schemeClr>
              </a:solidFill>
            </a:rPr>
            <a:t>УЧЕНИК 6</a:t>
          </a:r>
        </a:p>
      </dgm:t>
    </dgm:pt>
    <dgm:pt modelId="{0F496CF2-017D-4CE3-AAB8-5A1BF91D725F}" type="parTrans" cxnId="{3863A5A5-AAF8-44C7-9C06-CCDD07EA4D7C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0B0FD88-D450-4CE9-9536-07ABF5FFF521}" type="sibTrans" cxnId="{3863A5A5-AAF8-44C7-9C06-CCDD07EA4D7C}">
      <dgm:prSet/>
      <dgm:spPr/>
      <dgm:t>
        <a:bodyPr/>
        <a:lstStyle/>
        <a:p>
          <a:endParaRPr lang="ru-RU"/>
        </a:p>
      </dgm:t>
    </dgm:pt>
    <dgm:pt modelId="{F9198DFD-152E-4B88-A9A4-2403CA5F0384}" type="pres">
      <dgm:prSet presAssocID="{0968A842-29FF-4922-AA1D-DC339B3EBAF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CFA730-8ECB-4A7A-AEDD-43AA8564F6D9}" type="pres">
      <dgm:prSet presAssocID="{E58BF77A-2B3A-4283-B392-79147327EFC3}" presName="centerShape" presStyleLbl="node0" presStyleIdx="0" presStyleCnt="1" custScaleX="148686" custScaleY="86863"/>
      <dgm:spPr/>
      <dgm:t>
        <a:bodyPr/>
        <a:lstStyle/>
        <a:p>
          <a:endParaRPr lang="ru-RU"/>
        </a:p>
      </dgm:t>
    </dgm:pt>
    <dgm:pt modelId="{AE9CFDC4-BD98-4637-AC5C-1EC69CA758E3}" type="pres">
      <dgm:prSet presAssocID="{76C6D16E-3C81-421E-9F4E-43D1DE6D53F6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04EF8EA6-D701-44B5-A80E-83C25D54B30E}" type="pres">
      <dgm:prSet presAssocID="{3D7CA6C1-CCD4-46DB-B651-204D6894FFD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32C9F-9995-438B-B444-3346E1688BC3}" type="pres">
      <dgm:prSet presAssocID="{566D5CA9-B2D7-4A77-AA6A-3ECC98549886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B6FE2A54-6E6F-4479-A7E5-82248B8B619B}" type="pres">
      <dgm:prSet presAssocID="{054A335B-F192-419B-88AA-3A892BC919F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FCD90-5EBD-4CDE-ACE5-4477C9540557}" type="pres">
      <dgm:prSet presAssocID="{21F9A85D-131D-47EC-A935-91B1F9FEE3E8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7F38D05E-8779-4E23-956D-DEFC3914FC27}" type="pres">
      <dgm:prSet presAssocID="{FA94D3D1-76A0-40AE-A9F3-C4517442211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072A7-1A33-4287-9C31-AD4EDE7C2C48}" type="pres">
      <dgm:prSet presAssocID="{D0201530-33B2-4865-A6EF-53A073783C75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ABEF011E-51AD-40A7-80E4-810102035F77}" type="pres">
      <dgm:prSet presAssocID="{0BBF400A-F914-4536-AE4A-1A048B22CBE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61843-0F9D-4E4B-B4F0-A33647EFA0F3}" type="pres">
      <dgm:prSet presAssocID="{0DF40812-050B-4147-AD46-14D7506F9E61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672B48CF-FB7D-42B3-917A-2DB599EAFA3E}" type="pres">
      <dgm:prSet presAssocID="{CA2BFAB7-E13A-4F93-AC0D-0CC6722A14E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8E537-D49D-4F29-8F4E-8A11615B77F3}" type="pres">
      <dgm:prSet presAssocID="{0F496CF2-017D-4CE3-AAB8-5A1BF91D725F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2FE29201-9C6A-441F-BE43-A377AA5128EE}" type="pres">
      <dgm:prSet presAssocID="{3F61B9C1-099A-4B9C-91A3-E3C7F49D0B1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F5F1C9-68D6-47DB-8BE9-3FAB86679E70}" type="presOf" srcId="{0968A842-29FF-4922-AA1D-DC339B3EBAFE}" destId="{F9198DFD-152E-4B88-A9A4-2403CA5F0384}" srcOrd="0" destOrd="0" presId="urn:microsoft.com/office/officeart/2005/8/layout/radial4"/>
    <dgm:cxn modelId="{B6DD2605-AD5B-4808-8885-B04E5D91D16D}" type="presOf" srcId="{D0201530-33B2-4865-A6EF-53A073783C75}" destId="{CFE072A7-1A33-4287-9C31-AD4EDE7C2C48}" srcOrd="0" destOrd="0" presId="urn:microsoft.com/office/officeart/2005/8/layout/radial4"/>
    <dgm:cxn modelId="{5392CFC6-D207-4575-B752-6857B830B559}" type="presOf" srcId="{0F496CF2-017D-4CE3-AAB8-5A1BF91D725F}" destId="{ACE8E537-D49D-4F29-8F4E-8A11615B77F3}" srcOrd="0" destOrd="0" presId="urn:microsoft.com/office/officeart/2005/8/layout/radial4"/>
    <dgm:cxn modelId="{4A7278A8-CF9E-408B-ABAE-2FC611206366}" srcId="{E58BF77A-2B3A-4283-B392-79147327EFC3}" destId="{CA2BFAB7-E13A-4F93-AC0D-0CC6722A14E6}" srcOrd="4" destOrd="0" parTransId="{0DF40812-050B-4147-AD46-14D7506F9E61}" sibTransId="{D852B09D-0C2B-4E20-A537-B50E37B386F1}"/>
    <dgm:cxn modelId="{A49C82B7-0D8E-4169-BF3F-A58754547229}" type="presOf" srcId="{CA2BFAB7-E13A-4F93-AC0D-0CC6722A14E6}" destId="{672B48CF-FB7D-42B3-917A-2DB599EAFA3E}" srcOrd="0" destOrd="0" presId="urn:microsoft.com/office/officeart/2005/8/layout/radial4"/>
    <dgm:cxn modelId="{1B4E0332-D75A-4C90-A575-4A04552F8071}" type="presOf" srcId="{0DF40812-050B-4147-AD46-14D7506F9E61}" destId="{58861843-0F9D-4E4B-B4F0-A33647EFA0F3}" srcOrd="0" destOrd="0" presId="urn:microsoft.com/office/officeart/2005/8/layout/radial4"/>
    <dgm:cxn modelId="{09DA0653-EE43-4FBB-BD10-BA122229CE32}" type="presOf" srcId="{3F61B9C1-099A-4B9C-91A3-E3C7F49D0B12}" destId="{2FE29201-9C6A-441F-BE43-A377AA5128EE}" srcOrd="0" destOrd="0" presId="urn:microsoft.com/office/officeart/2005/8/layout/radial4"/>
    <dgm:cxn modelId="{4D36E3DD-6861-4416-8C75-13D988F42C35}" type="presOf" srcId="{21F9A85D-131D-47EC-A935-91B1F9FEE3E8}" destId="{EF8FCD90-5EBD-4CDE-ACE5-4477C9540557}" srcOrd="0" destOrd="0" presId="urn:microsoft.com/office/officeart/2005/8/layout/radial4"/>
    <dgm:cxn modelId="{9717DEF1-2B57-411B-A606-20175BD2663A}" srcId="{E58BF77A-2B3A-4283-B392-79147327EFC3}" destId="{FA94D3D1-76A0-40AE-A9F3-C4517442211F}" srcOrd="2" destOrd="0" parTransId="{21F9A85D-131D-47EC-A935-91B1F9FEE3E8}" sibTransId="{EAEFD08B-DE73-4D77-B9F0-C62A9DF43D52}"/>
    <dgm:cxn modelId="{8FCFA998-CF2D-4907-99D0-CE2C742F63D4}" srcId="{E58BF77A-2B3A-4283-B392-79147327EFC3}" destId="{3D7CA6C1-CCD4-46DB-B651-204D6894FFDC}" srcOrd="0" destOrd="0" parTransId="{76C6D16E-3C81-421E-9F4E-43D1DE6D53F6}" sibTransId="{FBD6E015-526D-4CD3-8557-72F8F03414F0}"/>
    <dgm:cxn modelId="{C4AD56A0-D7AD-4A59-98D8-4B515DBB2119}" srcId="{E58BF77A-2B3A-4283-B392-79147327EFC3}" destId="{054A335B-F192-419B-88AA-3A892BC919F1}" srcOrd="1" destOrd="0" parTransId="{566D5CA9-B2D7-4A77-AA6A-3ECC98549886}" sibTransId="{62E8CEE6-3A22-4108-AD20-550A541FFE93}"/>
    <dgm:cxn modelId="{DB1733BB-1DAF-4647-B490-86BCACC654C0}" srcId="{0968A842-29FF-4922-AA1D-DC339B3EBAFE}" destId="{E58BF77A-2B3A-4283-B392-79147327EFC3}" srcOrd="0" destOrd="0" parTransId="{1478909B-A948-49F5-9284-31868D0A0BE4}" sibTransId="{56678045-7E51-4433-BDE1-AF8A52CBDD70}"/>
    <dgm:cxn modelId="{FA6C259F-BFC4-4061-99EA-1A56AD3121A5}" type="presOf" srcId="{566D5CA9-B2D7-4A77-AA6A-3ECC98549886}" destId="{5EA32C9F-9995-438B-B444-3346E1688BC3}" srcOrd="0" destOrd="0" presId="urn:microsoft.com/office/officeart/2005/8/layout/radial4"/>
    <dgm:cxn modelId="{F77DCC3A-4AC1-4808-A105-BB2E8D824494}" type="presOf" srcId="{054A335B-F192-419B-88AA-3A892BC919F1}" destId="{B6FE2A54-6E6F-4479-A7E5-82248B8B619B}" srcOrd="0" destOrd="0" presId="urn:microsoft.com/office/officeart/2005/8/layout/radial4"/>
    <dgm:cxn modelId="{8E3365FF-FCE0-45C9-8B23-184FFDBD83AB}" type="presOf" srcId="{3D7CA6C1-CCD4-46DB-B651-204D6894FFDC}" destId="{04EF8EA6-D701-44B5-A80E-83C25D54B30E}" srcOrd="0" destOrd="0" presId="urn:microsoft.com/office/officeart/2005/8/layout/radial4"/>
    <dgm:cxn modelId="{FBDE84CD-64E6-41EA-8111-201C90F6087E}" srcId="{E58BF77A-2B3A-4283-B392-79147327EFC3}" destId="{0BBF400A-F914-4536-AE4A-1A048B22CBED}" srcOrd="3" destOrd="0" parTransId="{D0201530-33B2-4865-A6EF-53A073783C75}" sibTransId="{0A1676DC-29D7-4317-B6A2-C56C071A35AD}"/>
    <dgm:cxn modelId="{380B25A0-96D5-4EC3-A40F-575EBA483EEF}" srcId="{0968A842-29FF-4922-AA1D-DC339B3EBAFE}" destId="{BD1978EA-AD2B-44E5-98E1-C55181DC5DA5}" srcOrd="1" destOrd="0" parTransId="{68DAF527-36AD-4C56-9416-2B1D7F40A7E8}" sibTransId="{7D1F6686-435A-4A70-9F85-D7ED8E9A65E5}"/>
    <dgm:cxn modelId="{F5A02503-5C78-4B45-B3C1-3BC8C96475B2}" type="presOf" srcId="{E58BF77A-2B3A-4283-B392-79147327EFC3}" destId="{7DCFA730-8ECB-4A7A-AEDD-43AA8564F6D9}" srcOrd="0" destOrd="0" presId="urn:microsoft.com/office/officeart/2005/8/layout/radial4"/>
    <dgm:cxn modelId="{916ED86D-73B4-4E25-9BCB-F8145BB8A7FE}" type="presOf" srcId="{76C6D16E-3C81-421E-9F4E-43D1DE6D53F6}" destId="{AE9CFDC4-BD98-4637-AC5C-1EC69CA758E3}" srcOrd="0" destOrd="0" presId="urn:microsoft.com/office/officeart/2005/8/layout/radial4"/>
    <dgm:cxn modelId="{0B0F7DE7-9A00-4578-9E6F-561F72C0AD4B}" type="presOf" srcId="{0BBF400A-F914-4536-AE4A-1A048B22CBED}" destId="{ABEF011E-51AD-40A7-80E4-810102035F77}" srcOrd="0" destOrd="0" presId="urn:microsoft.com/office/officeart/2005/8/layout/radial4"/>
    <dgm:cxn modelId="{3863A5A5-AAF8-44C7-9C06-CCDD07EA4D7C}" srcId="{E58BF77A-2B3A-4283-B392-79147327EFC3}" destId="{3F61B9C1-099A-4B9C-91A3-E3C7F49D0B12}" srcOrd="5" destOrd="0" parTransId="{0F496CF2-017D-4CE3-AAB8-5A1BF91D725F}" sibTransId="{50B0FD88-D450-4CE9-9536-07ABF5FFF521}"/>
    <dgm:cxn modelId="{05244D06-CDC4-4984-AC2E-46AD545F8C15}" type="presOf" srcId="{FA94D3D1-76A0-40AE-A9F3-C4517442211F}" destId="{7F38D05E-8779-4E23-956D-DEFC3914FC27}" srcOrd="0" destOrd="0" presId="urn:microsoft.com/office/officeart/2005/8/layout/radial4"/>
    <dgm:cxn modelId="{A7AD5D3D-8133-4E24-9988-BB7AA8BE5F56}" type="presParOf" srcId="{F9198DFD-152E-4B88-A9A4-2403CA5F0384}" destId="{7DCFA730-8ECB-4A7A-AEDD-43AA8564F6D9}" srcOrd="0" destOrd="0" presId="urn:microsoft.com/office/officeart/2005/8/layout/radial4"/>
    <dgm:cxn modelId="{ADC5A61B-488D-40EA-8235-CA70C653D22D}" type="presParOf" srcId="{F9198DFD-152E-4B88-A9A4-2403CA5F0384}" destId="{AE9CFDC4-BD98-4637-AC5C-1EC69CA758E3}" srcOrd="1" destOrd="0" presId="urn:microsoft.com/office/officeart/2005/8/layout/radial4"/>
    <dgm:cxn modelId="{0CD3C76F-1F6A-4C38-AD79-8A37D77F702D}" type="presParOf" srcId="{F9198DFD-152E-4B88-A9A4-2403CA5F0384}" destId="{04EF8EA6-D701-44B5-A80E-83C25D54B30E}" srcOrd="2" destOrd="0" presId="urn:microsoft.com/office/officeart/2005/8/layout/radial4"/>
    <dgm:cxn modelId="{CBF61009-E72F-4674-84D7-B8ACEFB42B79}" type="presParOf" srcId="{F9198DFD-152E-4B88-A9A4-2403CA5F0384}" destId="{5EA32C9F-9995-438B-B444-3346E1688BC3}" srcOrd="3" destOrd="0" presId="urn:microsoft.com/office/officeart/2005/8/layout/radial4"/>
    <dgm:cxn modelId="{B355016C-0350-47B0-9975-291A3909661E}" type="presParOf" srcId="{F9198DFD-152E-4B88-A9A4-2403CA5F0384}" destId="{B6FE2A54-6E6F-4479-A7E5-82248B8B619B}" srcOrd="4" destOrd="0" presId="urn:microsoft.com/office/officeart/2005/8/layout/radial4"/>
    <dgm:cxn modelId="{17B3CFEB-1CC4-4180-8492-6C3917BCF9AF}" type="presParOf" srcId="{F9198DFD-152E-4B88-A9A4-2403CA5F0384}" destId="{EF8FCD90-5EBD-4CDE-ACE5-4477C9540557}" srcOrd="5" destOrd="0" presId="urn:microsoft.com/office/officeart/2005/8/layout/radial4"/>
    <dgm:cxn modelId="{BAC21393-F7D1-470A-BCC0-3788541FB639}" type="presParOf" srcId="{F9198DFD-152E-4B88-A9A4-2403CA5F0384}" destId="{7F38D05E-8779-4E23-956D-DEFC3914FC27}" srcOrd="6" destOrd="0" presId="urn:microsoft.com/office/officeart/2005/8/layout/radial4"/>
    <dgm:cxn modelId="{9FE60E54-7EA9-4089-AA78-EFCDDB5EE885}" type="presParOf" srcId="{F9198DFD-152E-4B88-A9A4-2403CA5F0384}" destId="{CFE072A7-1A33-4287-9C31-AD4EDE7C2C48}" srcOrd="7" destOrd="0" presId="urn:microsoft.com/office/officeart/2005/8/layout/radial4"/>
    <dgm:cxn modelId="{84B1EE68-D83F-4533-84FD-94B0D9B051DA}" type="presParOf" srcId="{F9198DFD-152E-4B88-A9A4-2403CA5F0384}" destId="{ABEF011E-51AD-40A7-80E4-810102035F77}" srcOrd="8" destOrd="0" presId="urn:microsoft.com/office/officeart/2005/8/layout/radial4"/>
    <dgm:cxn modelId="{7A52616E-A67A-4336-8370-897B57E4115A}" type="presParOf" srcId="{F9198DFD-152E-4B88-A9A4-2403CA5F0384}" destId="{58861843-0F9D-4E4B-B4F0-A33647EFA0F3}" srcOrd="9" destOrd="0" presId="urn:microsoft.com/office/officeart/2005/8/layout/radial4"/>
    <dgm:cxn modelId="{C1014A61-C66D-4F8A-9EB6-F6006E95902A}" type="presParOf" srcId="{F9198DFD-152E-4B88-A9A4-2403CA5F0384}" destId="{672B48CF-FB7D-42B3-917A-2DB599EAFA3E}" srcOrd="10" destOrd="0" presId="urn:microsoft.com/office/officeart/2005/8/layout/radial4"/>
    <dgm:cxn modelId="{8685B785-3885-4A4B-AC89-2286BCA4FD72}" type="presParOf" srcId="{F9198DFD-152E-4B88-A9A4-2403CA5F0384}" destId="{ACE8E537-D49D-4F29-8F4E-8A11615B77F3}" srcOrd="11" destOrd="0" presId="urn:microsoft.com/office/officeart/2005/8/layout/radial4"/>
    <dgm:cxn modelId="{DBBAF14C-9EFD-4494-8475-5068B551BED9}" type="presParOf" srcId="{F9198DFD-152E-4B88-A9A4-2403CA5F0384}" destId="{2FE29201-9C6A-441F-BE43-A377AA5128EE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09B15-A47F-461F-9A06-C7136125EDBE}">
      <dsp:nvSpPr>
        <dsp:cNvPr id="0" name=""/>
        <dsp:cNvSpPr/>
      </dsp:nvSpPr>
      <dsp:spPr>
        <a:xfrm>
          <a:off x="0" y="6873703"/>
          <a:ext cx="9090538" cy="19203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bg2">
                  <a:lumMod val="10000"/>
                </a:schemeClr>
              </a:solidFill>
            </a:rPr>
            <a:t>Заключительный этап ВсОШ</a:t>
          </a:r>
        </a:p>
      </dsp:txBody>
      <dsp:txXfrm>
        <a:off x="0" y="6873703"/>
        <a:ext cx="9090538" cy="1036963"/>
      </dsp:txXfrm>
    </dsp:sp>
    <dsp:sp modelId="{D6BE1D1B-A9C7-436C-9369-08B09AA52AB8}">
      <dsp:nvSpPr>
        <dsp:cNvPr id="0" name=""/>
        <dsp:cNvSpPr/>
      </dsp:nvSpPr>
      <dsp:spPr>
        <a:xfrm>
          <a:off x="4438" y="7663717"/>
          <a:ext cx="3027220" cy="125135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2018-2019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>
              <a:solidFill>
                <a:schemeClr val="bg2">
                  <a:lumMod val="10000"/>
                </a:schemeClr>
              </a:solidFill>
            </a:rPr>
            <a:t>9 + 15</a:t>
          </a:r>
        </a:p>
      </dsp:txBody>
      <dsp:txXfrm>
        <a:off x="4438" y="7663717"/>
        <a:ext cx="3027220" cy="1251352"/>
      </dsp:txXfrm>
    </dsp:sp>
    <dsp:sp modelId="{5131D6A6-8DE0-4864-8192-69C275CB3F38}">
      <dsp:nvSpPr>
        <dsp:cNvPr id="0" name=""/>
        <dsp:cNvSpPr/>
      </dsp:nvSpPr>
      <dsp:spPr>
        <a:xfrm>
          <a:off x="3031658" y="7663717"/>
          <a:ext cx="3027220" cy="125135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2019-2020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Не проводился</a:t>
          </a:r>
        </a:p>
      </dsp:txBody>
      <dsp:txXfrm>
        <a:off x="3031658" y="7663717"/>
        <a:ext cx="3027220" cy="1251352"/>
      </dsp:txXfrm>
    </dsp:sp>
    <dsp:sp modelId="{234095C1-4619-4884-9BF4-37842383AD0B}">
      <dsp:nvSpPr>
        <dsp:cNvPr id="0" name=""/>
        <dsp:cNvSpPr/>
      </dsp:nvSpPr>
      <dsp:spPr>
        <a:xfrm>
          <a:off x="6058879" y="7663717"/>
          <a:ext cx="3027220" cy="125135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2020-2021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0" kern="1200" dirty="0">
              <a:solidFill>
                <a:schemeClr val="bg2">
                  <a:lumMod val="10000"/>
                </a:schemeClr>
              </a:solidFill>
            </a:rPr>
            <a:t>6 + 22</a:t>
          </a:r>
        </a:p>
      </dsp:txBody>
      <dsp:txXfrm>
        <a:off x="6058879" y="7663717"/>
        <a:ext cx="3027220" cy="1251352"/>
      </dsp:txXfrm>
    </dsp:sp>
    <dsp:sp modelId="{FC1A470F-71F6-4662-8A81-9EF35E92117D}">
      <dsp:nvSpPr>
        <dsp:cNvPr id="0" name=""/>
        <dsp:cNvSpPr/>
      </dsp:nvSpPr>
      <dsp:spPr>
        <a:xfrm rot="10800000">
          <a:off x="0" y="3460806"/>
          <a:ext cx="9090538" cy="34658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bg2">
                  <a:lumMod val="10000"/>
                </a:schemeClr>
              </a:solidFill>
            </a:rPr>
            <a:t>Региональный этап ВсОШ</a:t>
          </a:r>
        </a:p>
      </dsp:txBody>
      <dsp:txXfrm rot="-10800000">
        <a:off x="0" y="3460806"/>
        <a:ext cx="9090538" cy="1216507"/>
      </dsp:txXfrm>
    </dsp:sp>
    <dsp:sp modelId="{5B884E73-D69D-43EC-B4CC-730F6E4124DA}">
      <dsp:nvSpPr>
        <dsp:cNvPr id="0" name=""/>
        <dsp:cNvSpPr/>
      </dsp:nvSpPr>
      <dsp:spPr>
        <a:xfrm>
          <a:off x="4438" y="4574413"/>
          <a:ext cx="3027220" cy="12412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2018-2019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>
              <a:solidFill>
                <a:schemeClr val="bg2">
                  <a:lumMod val="10000"/>
                </a:schemeClr>
              </a:solidFill>
            </a:rPr>
            <a:t>16 + 78</a:t>
          </a:r>
        </a:p>
      </dsp:txBody>
      <dsp:txXfrm>
        <a:off x="4438" y="4574413"/>
        <a:ext cx="3027220" cy="1241255"/>
      </dsp:txXfrm>
    </dsp:sp>
    <dsp:sp modelId="{DA981019-9860-4447-AAB5-43280F3C7757}">
      <dsp:nvSpPr>
        <dsp:cNvPr id="0" name=""/>
        <dsp:cNvSpPr/>
      </dsp:nvSpPr>
      <dsp:spPr>
        <a:xfrm>
          <a:off x="3031658" y="4574413"/>
          <a:ext cx="3027220" cy="12412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2019-2020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>
              <a:solidFill>
                <a:schemeClr val="bg2">
                  <a:lumMod val="10000"/>
                </a:schemeClr>
              </a:solidFill>
            </a:rPr>
            <a:t>11 + 84</a:t>
          </a:r>
        </a:p>
      </dsp:txBody>
      <dsp:txXfrm>
        <a:off x="3031658" y="4574413"/>
        <a:ext cx="3027220" cy="1241255"/>
      </dsp:txXfrm>
    </dsp:sp>
    <dsp:sp modelId="{9F91A935-A87F-42D1-B4F1-D1C4E0789B3A}">
      <dsp:nvSpPr>
        <dsp:cNvPr id="0" name=""/>
        <dsp:cNvSpPr/>
      </dsp:nvSpPr>
      <dsp:spPr>
        <a:xfrm>
          <a:off x="6058879" y="4574413"/>
          <a:ext cx="3027220" cy="124125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2020-2021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>
              <a:solidFill>
                <a:schemeClr val="bg2">
                  <a:lumMod val="10000"/>
                </a:schemeClr>
              </a:solidFill>
            </a:rPr>
            <a:t>27 + 96</a:t>
          </a:r>
        </a:p>
      </dsp:txBody>
      <dsp:txXfrm>
        <a:off x="6058879" y="4574413"/>
        <a:ext cx="3027220" cy="1241255"/>
      </dsp:txXfrm>
    </dsp:sp>
    <dsp:sp modelId="{D07383B3-947C-4A37-AB7B-3750BC0F8E6A}">
      <dsp:nvSpPr>
        <dsp:cNvPr id="0" name=""/>
        <dsp:cNvSpPr/>
      </dsp:nvSpPr>
      <dsp:spPr>
        <a:xfrm rot="10800000">
          <a:off x="0" y="0"/>
          <a:ext cx="9090538" cy="348512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bg2">
                  <a:lumMod val="10000"/>
                </a:schemeClr>
              </a:solidFill>
            </a:rPr>
            <a:t>Муниципальный этап ВсОШ</a:t>
          </a:r>
        </a:p>
      </dsp:txBody>
      <dsp:txXfrm rot="-10800000">
        <a:off x="0" y="0"/>
        <a:ext cx="9090538" cy="1223277"/>
      </dsp:txXfrm>
    </dsp:sp>
    <dsp:sp modelId="{A39EEFFE-2129-4AA3-A2BF-2F166AE1ED2C}">
      <dsp:nvSpPr>
        <dsp:cNvPr id="0" name=""/>
        <dsp:cNvSpPr/>
      </dsp:nvSpPr>
      <dsp:spPr>
        <a:xfrm>
          <a:off x="4438" y="1123443"/>
          <a:ext cx="3027220" cy="124363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2018-2019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>
              <a:solidFill>
                <a:schemeClr val="bg2">
                  <a:lumMod val="10000"/>
                </a:schemeClr>
              </a:solidFill>
            </a:rPr>
            <a:t>84 + 205 </a:t>
          </a:r>
        </a:p>
      </dsp:txBody>
      <dsp:txXfrm>
        <a:off x="4438" y="1123443"/>
        <a:ext cx="3027220" cy="1243634"/>
      </dsp:txXfrm>
    </dsp:sp>
    <dsp:sp modelId="{57E517C6-8CBF-4235-A22A-1D426C052AE2}">
      <dsp:nvSpPr>
        <dsp:cNvPr id="0" name=""/>
        <dsp:cNvSpPr/>
      </dsp:nvSpPr>
      <dsp:spPr>
        <a:xfrm>
          <a:off x="3031658" y="1123443"/>
          <a:ext cx="3027220" cy="124363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2019-2020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>
              <a:solidFill>
                <a:schemeClr val="bg2">
                  <a:lumMod val="10000"/>
                </a:schemeClr>
              </a:solidFill>
            </a:rPr>
            <a:t>60 + 238 </a:t>
          </a:r>
        </a:p>
      </dsp:txBody>
      <dsp:txXfrm>
        <a:off x="3031658" y="1123443"/>
        <a:ext cx="3027220" cy="1243634"/>
      </dsp:txXfrm>
    </dsp:sp>
    <dsp:sp modelId="{DE63D327-8431-4A9D-88E9-E85A7B273032}">
      <dsp:nvSpPr>
        <dsp:cNvPr id="0" name=""/>
        <dsp:cNvSpPr/>
      </dsp:nvSpPr>
      <dsp:spPr>
        <a:xfrm>
          <a:off x="6058879" y="1123443"/>
          <a:ext cx="3027220" cy="124363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2020-2021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kern="1200" dirty="0">
              <a:solidFill>
                <a:schemeClr val="bg2">
                  <a:lumMod val="10000"/>
                </a:schemeClr>
              </a:solidFill>
            </a:rPr>
            <a:t>72 + 408 </a:t>
          </a:r>
        </a:p>
      </dsp:txBody>
      <dsp:txXfrm>
        <a:off x="6058879" y="1123443"/>
        <a:ext cx="3027220" cy="1243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09B15-A47F-461F-9A06-C7136125EDBE}">
      <dsp:nvSpPr>
        <dsp:cNvPr id="0" name=""/>
        <dsp:cNvSpPr/>
      </dsp:nvSpPr>
      <dsp:spPr>
        <a:xfrm>
          <a:off x="0" y="6728061"/>
          <a:ext cx="8774723" cy="20569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bg2">
                  <a:lumMod val="10000"/>
                </a:schemeClr>
              </a:solidFill>
            </a:rPr>
            <a:t>2020-2021 учебный год</a:t>
          </a:r>
        </a:p>
      </dsp:txBody>
      <dsp:txXfrm>
        <a:off x="0" y="6728061"/>
        <a:ext cx="8774723" cy="1110750"/>
      </dsp:txXfrm>
    </dsp:sp>
    <dsp:sp modelId="{D6BE1D1B-A9C7-436C-9369-08B09AA52AB8}">
      <dsp:nvSpPr>
        <dsp:cNvPr id="0" name=""/>
        <dsp:cNvSpPr/>
      </dsp:nvSpPr>
      <dsp:spPr>
        <a:xfrm>
          <a:off x="0" y="7574289"/>
          <a:ext cx="4387361" cy="13403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9 победителей</a:t>
          </a:r>
          <a:endParaRPr lang="ru-RU" sz="30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0" y="7574289"/>
        <a:ext cx="4387361" cy="1340394"/>
      </dsp:txXfrm>
    </dsp:sp>
    <dsp:sp modelId="{5131D6A6-8DE0-4864-8192-69C275CB3F38}">
      <dsp:nvSpPr>
        <dsp:cNvPr id="0" name=""/>
        <dsp:cNvSpPr/>
      </dsp:nvSpPr>
      <dsp:spPr>
        <a:xfrm>
          <a:off x="4387361" y="7574289"/>
          <a:ext cx="4387361" cy="13403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64 призёра</a:t>
          </a:r>
          <a:endParaRPr lang="ru-RU" sz="30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387361" y="7574289"/>
        <a:ext cx="4387361" cy="1340394"/>
      </dsp:txXfrm>
    </dsp:sp>
    <dsp:sp modelId="{FC1A470F-71F6-4662-8A81-9EF35E92117D}">
      <dsp:nvSpPr>
        <dsp:cNvPr id="0" name=""/>
        <dsp:cNvSpPr/>
      </dsp:nvSpPr>
      <dsp:spPr>
        <a:xfrm rot="10800000">
          <a:off x="0" y="3253089"/>
          <a:ext cx="8774723" cy="35316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bg2">
                  <a:lumMod val="10000"/>
                </a:schemeClr>
              </a:solidFill>
            </a:rPr>
            <a:t>2019-2020 учебный год</a:t>
          </a:r>
        </a:p>
      </dsp:txBody>
      <dsp:txXfrm rot="-10800000">
        <a:off x="0" y="3253089"/>
        <a:ext cx="8774723" cy="1239618"/>
      </dsp:txXfrm>
    </dsp:sp>
    <dsp:sp modelId="{5B884E73-D69D-43EC-B4CC-730F6E4124DA}">
      <dsp:nvSpPr>
        <dsp:cNvPr id="0" name=""/>
        <dsp:cNvSpPr/>
      </dsp:nvSpPr>
      <dsp:spPr>
        <a:xfrm>
          <a:off x="0" y="4355549"/>
          <a:ext cx="4387361" cy="13295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13 победителей</a:t>
          </a:r>
          <a:endParaRPr lang="ru-RU" sz="30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0" y="4355549"/>
        <a:ext cx="4387361" cy="1329578"/>
      </dsp:txXfrm>
    </dsp:sp>
    <dsp:sp modelId="{DA981019-9860-4447-AAB5-43280F3C7757}">
      <dsp:nvSpPr>
        <dsp:cNvPr id="0" name=""/>
        <dsp:cNvSpPr/>
      </dsp:nvSpPr>
      <dsp:spPr>
        <a:xfrm>
          <a:off x="4387361" y="4355549"/>
          <a:ext cx="4387361" cy="13295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50 призёров</a:t>
          </a:r>
          <a:endParaRPr lang="ru-RU" sz="30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387361" y="4355549"/>
        <a:ext cx="4387361" cy="1329578"/>
      </dsp:txXfrm>
    </dsp:sp>
    <dsp:sp modelId="{D07383B3-947C-4A37-AB7B-3750BC0F8E6A}">
      <dsp:nvSpPr>
        <dsp:cNvPr id="0" name=""/>
        <dsp:cNvSpPr/>
      </dsp:nvSpPr>
      <dsp:spPr>
        <a:xfrm rot="10800000">
          <a:off x="0" y="0"/>
          <a:ext cx="8774723" cy="327884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bg2">
                  <a:lumMod val="10000"/>
                </a:schemeClr>
              </a:solidFill>
            </a:rPr>
            <a:t>2018-2019 учебный год</a:t>
          </a:r>
        </a:p>
      </dsp:txBody>
      <dsp:txXfrm rot="-10800000">
        <a:off x="0" y="0"/>
        <a:ext cx="8774723" cy="1150875"/>
      </dsp:txXfrm>
    </dsp:sp>
    <dsp:sp modelId="{A39EEFFE-2129-4AA3-A2BF-2F166AE1ED2C}">
      <dsp:nvSpPr>
        <dsp:cNvPr id="0" name=""/>
        <dsp:cNvSpPr/>
      </dsp:nvSpPr>
      <dsp:spPr>
        <a:xfrm>
          <a:off x="0" y="976539"/>
          <a:ext cx="4387361" cy="1332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11 победителей</a:t>
          </a:r>
          <a:endParaRPr lang="ru-RU" sz="30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0" y="976539"/>
        <a:ext cx="4387361" cy="1332126"/>
      </dsp:txXfrm>
    </dsp:sp>
    <dsp:sp modelId="{57E517C6-8CBF-4235-A22A-1D426C052AE2}">
      <dsp:nvSpPr>
        <dsp:cNvPr id="0" name=""/>
        <dsp:cNvSpPr/>
      </dsp:nvSpPr>
      <dsp:spPr>
        <a:xfrm>
          <a:off x="4387361" y="976539"/>
          <a:ext cx="4387361" cy="1332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000" b="1" kern="1200" dirty="0">
              <a:solidFill>
                <a:schemeClr val="bg2">
                  <a:lumMod val="10000"/>
                </a:schemeClr>
              </a:solidFill>
            </a:rPr>
            <a:t>47 призёров</a:t>
          </a:r>
          <a:endParaRPr lang="ru-RU" sz="30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387361" y="976539"/>
        <a:ext cx="4387361" cy="1332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94B31-3DCE-4274-87AB-2669C5188429}">
      <dsp:nvSpPr>
        <dsp:cNvPr id="0" name=""/>
        <dsp:cNvSpPr/>
      </dsp:nvSpPr>
      <dsp:spPr>
        <a:xfrm>
          <a:off x="3952397" y="1465931"/>
          <a:ext cx="8764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645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4367948" y="1507115"/>
        <a:ext cx="45352" cy="9070"/>
      </dsp:txXfrm>
    </dsp:sp>
    <dsp:sp modelId="{5D5A38DB-776B-4739-A663-F09D2030044E}">
      <dsp:nvSpPr>
        <dsp:cNvPr id="0" name=""/>
        <dsp:cNvSpPr/>
      </dsp:nvSpPr>
      <dsp:spPr>
        <a:xfrm>
          <a:off x="10476" y="328535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Разработка циклограммы работы</a:t>
          </a:r>
        </a:p>
      </dsp:txBody>
      <dsp:txXfrm>
        <a:off x="10476" y="328535"/>
        <a:ext cx="3943720" cy="2366232"/>
      </dsp:txXfrm>
    </dsp:sp>
    <dsp:sp modelId="{95AC9C9B-CC28-4A98-A0DC-8D7A107FFED5}">
      <dsp:nvSpPr>
        <dsp:cNvPr id="0" name=""/>
        <dsp:cNvSpPr/>
      </dsp:nvSpPr>
      <dsp:spPr>
        <a:xfrm>
          <a:off x="8803173" y="1465931"/>
          <a:ext cx="8764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645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9218725" y="1507115"/>
        <a:ext cx="45352" cy="9070"/>
      </dsp:txXfrm>
    </dsp:sp>
    <dsp:sp modelId="{56C2F345-82F3-4499-90BF-88F06CEE879A}">
      <dsp:nvSpPr>
        <dsp:cNvPr id="0" name=""/>
        <dsp:cNvSpPr/>
      </dsp:nvSpPr>
      <dsp:spPr>
        <a:xfrm>
          <a:off x="4861253" y="328535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Анкетирование родителей и учащихся</a:t>
          </a:r>
        </a:p>
      </dsp:txBody>
      <dsp:txXfrm>
        <a:off x="4861253" y="328535"/>
        <a:ext cx="3943720" cy="2366232"/>
      </dsp:txXfrm>
    </dsp:sp>
    <dsp:sp modelId="{F6502DEA-DE55-43F3-B4A5-74B19CD5ADA7}">
      <dsp:nvSpPr>
        <dsp:cNvPr id="0" name=""/>
        <dsp:cNvSpPr/>
      </dsp:nvSpPr>
      <dsp:spPr>
        <a:xfrm>
          <a:off x="1982336" y="2692967"/>
          <a:ext cx="9701553" cy="876455"/>
        </a:xfrm>
        <a:custGeom>
          <a:avLst/>
          <a:gdLst/>
          <a:ahLst/>
          <a:cxnLst/>
          <a:rect l="0" t="0" r="0" b="0"/>
          <a:pathLst>
            <a:path>
              <a:moveTo>
                <a:pt x="9701553" y="0"/>
              </a:moveTo>
              <a:lnTo>
                <a:pt x="9701553" y="455327"/>
              </a:lnTo>
              <a:lnTo>
                <a:pt x="0" y="455327"/>
              </a:lnTo>
              <a:lnTo>
                <a:pt x="0" y="87645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6589516" y="3126660"/>
        <a:ext cx="487193" cy="9070"/>
      </dsp:txXfrm>
    </dsp:sp>
    <dsp:sp modelId="{64C6574A-85A6-468D-9BB1-FE751EE4D3BC}">
      <dsp:nvSpPr>
        <dsp:cNvPr id="0" name=""/>
        <dsp:cNvSpPr/>
      </dsp:nvSpPr>
      <dsp:spPr>
        <a:xfrm>
          <a:off x="9712029" y="328535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Формирование индивидуальных образовательных программ</a:t>
          </a:r>
        </a:p>
      </dsp:txBody>
      <dsp:txXfrm>
        <a:off x="9712029" y="328535"/>
        <a:ext cx="3943720" cy="2366232"/>
      </dsp:txXfrm>
    </dsp:sp>
    <dsp:sp modelId="{E8DFA24F-32CF-4CC4-B081-48B13585925C}">
      <dsp:nvSpPr>
        <dsp:cNvPr id="0" name=""/>
        <dsp:cNvSpPr/>
      </dsp:nvSpPr>
      <dsp:spPr>
        <a:xfrm>
          <a:off x="3952397" y="4739219"/>
          <a:ext cx="8764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645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4367948" y="4780404"/>
        <a:ext cx="45352" cy="9070"/>
      </dsp:txXfrm>
    </dsp:sp>
    <dsp:sp modelId="{834BF93B-22A9-4207-AAA8-6FECEB06008A}">
      <dsp:nvSpPr>
        <dsp:cNvPr id="0" name=""/>
        <dsp:cNvSpPr/>
      </dsp:nvSpPr>
      <dsp:spPr>
        <a:xfrm>
          <a:off x="10476" y="3601823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Ознакомление с методическими рекомендациями</a:t>
          </a:r>
        </a:p>
      </dsp:txBody>
      <dsp:txXfrm>
        <a:off x="10476" y="3601823"/>
        <a:ext cx="3943720" cy="2366232"/>
      </dsp:txXfrm>
    </dsp:sp>
    <dsp:sp modelId="{2E113517-EB3F-4B34-915D-2828F34ECF09}">
      <dsp:nvSpPr>
        <dsp:cNvPr id="0" name=""/>
        <dsp:cNvSpPr/>
      </dsp:nvSpPr>
      <dsp:spPr>
        <a:xfrm>
          <a:off x="8803173" y="4739219"/>
          <a:ext cx="8764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645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9218725" y="4780404"/>
        <a:ext cx="45352" cy="9070"/>
      </dsp:txXfrm>
    </dsp:sp>
    <dsp:sp modelId="{99BFC66E-406D-4EF7-923E-2F4F58403053}">
      <dsp:nvSpPr>
        <dsp:cNvPr id="0" name=""/>
        <dsp:cNvSpPr/>
      </dsp:nvSpPr>
      <dsp:spPr>
        <a:xfrm>
          <a:off x="4861253" y="3601823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Утверждение расписания курсов по выбору и факультативов </a:t>
          </a:r>
        </a:p>
      </dsp:txBody>
      <dsp:txXfrm>
        <a:off x="4861253" y="3601823"/>
        <a:ext cx="3943720" cy="2366232"/>
      </dsp:txXfrm>
    </dsp:sp>
    <dsp:sp modelId="{31E8E1E3-1768-4BC4-B50A-7B8C6BE04739}">
      <dsp:nvSpPr>
        <dsp:cNvPr id="0" name=""/>
        <dsp:cNvSpPr/>
      </dsp:nvSpPr>
      <dsp:spPr>
        <a:xfrm>
          <a:off x="1982336" y="5966255"/>
          <a:ext cx="9701553" cy="876455"/>
        </a:xfrm>
        <a:custGeom>
          <a:avLst/>
          <a:gdLst/>
          <a:ahLst/>
          <a:cxnLst/>
          <a:rect l="0" t="0" r="0" b="0"/>
          <a:pathLst>
            <a:path>
              <a:moveTo>
                <a:pt x="9701553" y="0"/>
              </a:moveTo>
              <a:lnTo>
                <a:pt x="9701553" y="455327"/>
              </a:lnTo>
              <a:lnTo>
                <a:pt x="0" y="455327"/>
              </a:lnTo>
              <a:lnTo>
                <a:pt x="0" y="87645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6589516" y="6399948"/>
        <a:ext cx="487193" cy="9070"/>
      </dsp:txXfrm>
    </dsp:sp>
    <dsp:sp modelId="{9089FD36-7A03-478A-AC6D-E934AAB7D2B9}">
      <dsp:nvSpPr>
        <dsp:cNvPr id="0" name=""/>
        <dsp:cNvSpPr/>
      </dsp:nvSpPr>
      <dsp:spPr>
        <a:xfrm>
          <a:off x="9712029" y="3601823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Оформление школьных стендов и раздела сайта</a:t>
          </a:r>
        </a:p>
      </dsp:txBody>
      <dsp:txXfrm>
        <a:off x="9712029" y="3601823"/>
        <a:ext cx="3943720" cy="2366232"/>
      </dsp:txXfrm>
    </dsp:sp>
    <dsp:sp modelId="{5FD98D9B-0C2C-4F92-ABC4-D3E8BAFE9704}">
      <dsp:nvSpPr>
        <dsp:cNvPr id="0" name=""/>
        <dsp:cNvSpPr/>
      </dsp:nvSpPr>
      <dsp:spPr>
        <a:xfrm>
          <a:off x="3952397" y="8012507"/>
          <a:ext cx="8764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645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4367948" y="8053692"/>
        <a:ext cx="45352" cy="9070"/>
      </dsp:txXfrm>
    </dsp:sp>
    <dsp:sp modelId="{22B6C138-8F82-4CF7-B184-768A75903F2E}">
      <dsp:nvSpPr>
        <dsp:cNvPr id="0" name=""/>
        <dsp:cNvSpPr/>
      </dsp:nvSpPr>
      <dsp:spPr>
        <a:xfrm>
          <a:off x="10476" y="6875111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Информирование родителей о сроках и этапах проведения олимпиад</a:t>
          </a:r>
        </a:p>
      </dsp:txBody>
      <dsp:txXfrm>
        <a:off x="10476" y="6875111"/>
        <a:ext cx="3943720" cy="2366232"/>
      </dsp:txXfrm>
    </dsp:sp>
    <dsp:sp modelId="{E3C091E8-A9C6-4DC5-A073-153247517CAD}">
      <dsp:nvSpPr>
        <dsp:cNvPr id="0" name=""/>
        <dsp:cNvSpPr/>
      </dsp:nvSpPr>
      <dsp:spPr>
        <a:xfrm>
          <a:off x="8803173" y="8012507"/>
          <a:ext cx="8764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645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bg2">
                <a:lumMod val="10000"/>
              </a:schemeClr>
            </a:solidFill>
          </a:endParaRPr>
        </a:p>
      </dsp:txBody>
      <dsp:txXfrm>
        <a:off x="9218725" y="8053692"/>
        <a:ext cx="45352" cy="9070"/>
      </dsp:txXfrm>
    </dsp:sp>
    <dsp:sp modelId="{5A31D08D-2509-4029-8DD7-B340316DD8D9}">
      <dsp:nvSpPr>
        <dsp:cNvPr id="0" name=""/>
        <dsp:cNvSpPr/>
      </dsp:nvSpPr>
      <dsp:spPr>
        <a:xfrm>
          <a:off x="4861253" y="6875111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Проведение курсов интенсивной подготовки к олимпиадам</a:t>
          </a:r>
        </a:p>
      </dsp:txBody>
      <dsp:txXfrm>
        <a:off x="4861253" y="6875111"/>
        <a:ext cx="3943720" cy="2366232"/>
      </dsp:txXfrm>
    </dsp:sp>
    <dsp:sp modelId="{0EFE7551-2F2A-4EC7-AA51-D9283F828972}">
      <dsp:nvSpPr>
        <dsp:cNvPr id="0" name=""/>
        <dsp:cNvSpPr/>
      </dsp:nvSpPr>
      <dsp:spPr>
        <a:xfrm>
          <a:off x="9712029" y="6875111"/>
          <a:ext cx="3943720" cy="2366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chemeClr val="bg2">
                  <a:lumMod val="10000"/>
                </a:schemeClr>
              </a:solidFill>
            </a:rPr>
            <a:t>Участие в различных олимпиадах и управление результатами</a:t>
          </a:r>
        </a:p>
      </dsp:txBody>
      <dsp:txXfrm>
        <a:off x="9712029" y="6875111"/>
        <a:ext cx="3943720" cy="23662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56A7F-7340-4575-B9CA-E512DCA0FB88}">
      <dsp:nvSpPr>
        <dsp:cNvPr id="0" name=""/>
        <dsp:cNvSpPr/>
      </dsp:nvSpPr>
      <dsp:spPr>
        <a:xfrm>
          <a:off x="2713900" y="633813"/>
          <a:ext cx="3415239" cy="13790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solidFill>
                <a:schemeClr val="bg2">
                  <a:lumMod val="10000"/>
                </a:schemeClr>
              </a:solidFill>
            </a:rPr>
            <a:t>Учебная деятельность</a:t>
          </a:r>
        </a:p>
      </dsp:txBody>
      <dsp:txXfrm>
        <a:off x="2754292" y="674205"/>
        <a:ext cx="3334455" cy="1298298"/>
      </dsp:txXfrm>
    </dsp:sp>
    <dsp:sp modelId="{C1BB48CC-98A8-4560-A3EE-FA9BBB73233E}">
      <dsp:nvSpPr>
        <dsp:cNvPr id="0" name=""/>
        <dsp:cNvSpPr/>
      </dsp:nvSpPr>
      <dsp:spPr>
        <a:xfrm rot="3600000">
          <a:off x="6380201" y="3435594"/>
          <a:ext cx="1589214" cy="600585"/>
        </a:xfrm>
        <a:prstGeom prst="leftRightArrow">
          <a:avLst>
            <a:gd name="adj1" fmla="val 60000"/>
            <a:gd name="adj2" fmla="val 50000"/>
          </a:avLst>
        </a:prstGeom>
        <a:solidFill>
          <a:srgbClr val="DAE6F6"/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chemeClr val="bg2">
                <a:lumMod val="10000"/>
              </a:schemeClr>
            </a:solidFill>
          </a:endParaRPr>
        </a:p>
      </dsp:txBody>
      <dsp:txXfrm>
        <a:off x="6560377" y="3555711"/>
        <a:ext cx="1228863" cy="360351"/>
      </dsp:txXfrm>
    </dsp:sp>
    <dsp:sp modelId="{5F2AD40D-D7B3-4FD3-97D6-59A092C2AA09}">
      <dsp:nvSpPr>
        <dsp:cNvPr id="0" name=""/>
        <dsp:cNvSpPr/>
      </dsp:nvSpPr>
      <dsp:spPr>
        <a:xfrm>
          <a:off x="5279853" y="5545243"/>
          <a:ext cx="3954565" cy="137908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solidFill>
                <a:schemeClr val="bg2">
                  <a:lumMod val="10000"/>
                </a:schemeClr>
              </a:solidFill>
            </a:rPr>
            <a:t>Дополнительное образование</a:t>
          </a:r>
        </a:p>
      </dsp:txBody>
      <dsp:txXfrm>
        <a:off x="5320245" y="5585635"/>
        <a:ext cx="3873781" cy="1298298"/>
      </dsp:txXfrm>
    </dsp:sp>
    <dsp:sp modelId="{23674699-E166-4C8D-A5F6-E8894C38E597}">
      <dsp:nvSpPr>
        <dsp:cNvPr id="0" name=""/>
        <dsp:cNvSpPr/>
      </dsp:nvSpPr>
      <dsp:spPr>
        <a:xfrm rot="10800000">
          <a:off x="3491987" y="5934492"/>
          <a:ext cx="1589214" cy="600585"/>
        </a:xfrm>
        <a:prstGeom prst="leftRightArrow">
          <a:avLst>
            <a:gd name="adj1" fmla="val 60000"/>
            <a:gd name="adj2" fmla="val 50000"/>
          </a:avLst>
        </a:prstGeom>
        <a:solidFill>
          <a:srgbClr val="DAE6F6"/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chemeClr val="bg2">
                <a:lumMod val="10000"/>
              </a:schemeClr>
            </a:solidFill>
          </a:endParaRPr>
        </a:p>
      </dsp:txBody>
      <dsp:txXfrm rot="10800000">
        <a:off x="3672162" y="6054609"/>
        <a:ext cx="1228863" cy="360351"/>
      </dsp:txXfrm>
    </dsp:sp>
    <dsp:sp modelId="{1BD9EC0E-117B-43A7-8847-3BFB13566FF4}">
      <dsp:nvSpPr>
        <dsp:cNvPr id="0" name=""/>
        <dsp:cNvSpPr/>
      </dsp:nvSpPr>
      <dsp:spPr>
        <a:xfrm>
          <a:off x="-121526" y="5545243"/>
          <a:ext cx="3414862" cy="137908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solidFill>
                <a:schemeClr val="bg2">
                  <a:lumMod val="10000"/>
                </a:schemeClr>
              </a:solidFill>
            </a:rPr>
            <a:t>Родители </a:t>
          </a:r>
        </a:p>
      </dsp:txBody>
      <dsp:txXfrm>
        <a:off x="-81134" y="5585635"/>
        <a:ext cx="3334078" cy="1298298"/>
      </dsp:txXfrm>
    </dsp:sp>
    <dsp:sp modelId="{41D15DF2-166F-463A-8B04-FA49ADB2D213}">
      <dsp:nvSpPr>
        <dsp:cNvPr id="0" name=""/>
        <dsp:cNvSpPr/>
      </dsp:nvSpPr>
      <dsp:spPr>
        <a:xfrm rot="18000000">
          <a:off x="845671" y="3365079"/>
          <a:ext cx="1589214" cy="600585"/>
        </a:xfrm>
        <a:prstGeom prst="leftRightArrow">
          <a:avLst>
            <a:gd name="adj1" fmla="val 60000"/>
            <a:gd name="adj2" fmla="val 50000"/>
          </a:avLst>
        </a:prstGeom>
        <a:solidFill>
          <a:srgbClr val="DAE6F6"/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chemeClr val="bg2">
                <a:lumMod val="10000"/>
              </a:schemeClr>
            </a:solidFill>
          </a:endParaRPr>
        </a:p>
      </dsp:txBody>
      <dsp:txXfrm>
        <a:off x="1025847" y="3485196"/>
        <a:ext cx="1228863" cy="3603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9ABEE-6FC7-40C9-B1FA-A64C15F9279B}">
      <dsp:nvSpPr>
        <dsp:cNvPr id="0" name=""/>
        <dsp:cNvSpPr/>
      </dsp:nvSpPr>
      <dsp:spPr>
        <a:xfrm rot="16200000">
          <a:off x="1475208" y="-1475208"/>
          <a:ext cx="4755308" cy="770572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Коллегиальное составление </a:t>
          </a:r>
          <a:r>
            <a:rPr lang="ru-RU" sz="4400" kern="1200" dirty="0" err="1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КИМов</a:t>
          </a:r>
          <a:r>
            <a:rPr lang="ru-RU" sz="4400" kern="1200" dirty="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 с учетом единых подходов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ts val="400"/>
            </a:spcAft>
          </a:pPr>
          <a:endParaRPr lang="ru-RU" sz="4400" kern="1200" dirty="0">
            <a:solidFill>
              <a:schemeClr val="bg2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0" y="0"/>
        <a:ext cx="7705725" cy="3566481"/>
      </dsp:txXfrm>
    </dsp:sp>
    <dsp:sp modelId="{A242B5D4-EE34-48A8-A348-6323F7A0E1E0}">
      <dsp:nvSpPr>
        <dsp:cNvPr id="0" name=""/>
        <dsp:cNvSpPr/>
      </dsp:nvSpPr>
      <dsp:spPr>
        <a:xfrm>
          <a:off x="7705725" y="0"/>
          <a:ext cx="7705725" cy="475530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Совместная разработка критериев оценивания</a:t>
          </a:r>
          <a:endParaRPr lang="ru-RU" sz="44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7705725" y="0"/>
        <a:ext cx="7705725" cy="3566481"/>
      </dsp:txXfrm>
    </dsp:sp>
    <dsp:sp modelId="{90E4F910-71F3-4AD0-8DA5-09497680C050}">
      <dsp:nvSpPr>
        <dsp:cNvPr id="0" name=""/>
        <dsp:cNvSpPr/>
      </dsp:nvSpPr>
      <dsp:spPr>
        <a:xfrm rot="10800000">
          <a:off x="0" y="4755308"/>
          <a:ext cx="7705725" cy="475530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Взаимопроверка письменных работ</a:t>
          </a:r>
          <a:endParaRPr lang="ru-RU" sz="44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 rot="10800000">
        <a:off x="0" y="5944135"/>
        <a:ext cx="7705725" cy="3566481"/>
      </dsp:txXfrm>
    </dsp:sp>
    <dsp:sp modelId="{F2853E0C-32FE-4F35-928D-49DA105EE340}">
      <dsp:nvSpPr>
        <dsp:cNvPr id="0" name=""/>
        <dsp:cNvSpPr/>
      </dsp:nvSpPr>
      <dsp:spPr>
        <a:xfrm rot="5400000">
          <a:off x="9180933" y="3280099"/>
          <a:ext cx="4755308" cy="770572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Взаимообмен группами, классами для проведения устных зачетов</a:t>
          </a:r>
          <a:endParaRPr lang="ru-RU" sz="44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 rot="-5400000">
        <a:off x="7705725" y="5944135"/>
        <a:ext cx="7705725" cy="3566481"/>
      </dsp:txXfrm>
    </dsp:sp>
    <dsp:sp modelId="{EDA866D0-545E-4389-9788-9B426C7F3F44}">
      <dsp:nvSpPr>
        <dsp:cNvPr id="0" name=""/>
        <dsp:cNvSpPr/>
      </dsp:nvSpPr>
      <dsp:spPr>
        <a:xfrm>
          <a:off x="5394007" y="3566481"/>
          <a:ext cx="4623435" cy="2377654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510075" y="3682549"/>
        <a:ext cx="4391299" cy="21455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347DE-D371-4619-BDE1-C94BEB419532}">
      <dsp:nvSpPr>
        <dsp:cNvPr id="0" name=""/>
        <dsp:cNvSpPr/>
      </dsp:nvSpPr>
      <dsp:spPr>
        <a:xfrm rot="5400000">
          <a:off x="5443843" y="228115"/>
          <a:ext cx="3472625" cy="30211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-5400000">
        <a:off x="6140365" y="543545"/>
        <a:ext cx="2079581" cy="2390323"/>
      </dsp:txXfrm>
    </dsp:sp>
    <dsp:sp modelId="{C0611674-4644-47AA-B281-EDECBF872C0F}">
      <dsp:nvSpPr>
        <dsp:cNvPr id="0" name=""/>
        <dsp:cNvSpPr/>
      </dsp:nvSpPr>
      <dsp:spPr>
        <a:xfrm>
          <a:off x="8782425" y="696920"/>
          <a:ext cx="3875449" cy="208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5499E6-DAFF-409C-964A-F675AC735764}">
      <dsp:nvSpPr>
        <dsp:cNvPr id="0" name=""/>
        <dsp:cNvSpPr/>
      </dsp:nvSpPr>
      <dsp:spPr>
        <a:xfrm rot="5400000">
          <a:off x="2180965" y="228115"/>
          <a:ext cx="3472625" cy="302118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877487" y="543545"/>
        <a:ext cx="2079581" cy="2390323"/>
      </dsp:txXfrm>
    </dsp:sp>
    <dsp:sp modelId="{85792734-07FA-46F1-A59D-59BECDE124D7}">
      <dsp:nvSpPr>
        <dsp:cNvPr id="0" name=""/>
        <dsp:cNvSpPr/>
      </dsp:nvSpPr>
      <dsp:spPr>
        <a:xfrm rot="5400000">
          <a:off x="3806153" y="3175680"/>
          <a:ext cx="3472625" cy="30211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 </a:t>
          </a:r>
        </a:p>
      </dsp:txBody>
      <dsp:txXfrm rot="-5400000">
        <a:off x="4502675" y="3491110"/>
        <a:ext cx="2079581" cy="2390323"/>
      </dsp:txXfrm>
    </dsp:sp>
    <dsp:sp modelId="{D18F6C76-A8E7-465C-9EE9-511C4B3DD54E}">
      <dsp:nvSpPr>
        <dsp:cNvPr id="0" name=""/>
        <dsp:cNvSpPr/>
      </dsp:nvSpPr>
      <dsp:spPr>
        <a:xfrm>
          <a:off x="156424" y="3644484"/>
          <a:ext cx="3750435" cy="208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4F847-A90F-4D87-A693-7443DFC3EC21}">
      <dsp:nvSpPr>
        <dsp:cNvPr id="0" name=""/>
        <dsp:cNvSpPr/>
      </dsp:nvSpPr>
      <dsp:spPr>
        <a:xfrm rot="5400000">
          <a:off x="7069032" y="3175680"/>
          <a:ext cx="3472625" cy="30211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7765554" y="3491110"/>
        <a:ext cx="2079581" cy="2390323"/>
      </dsp:txXfrm>
    </dsp:sp>
    <dsp:sp modelId="{665C88FF-DC5D-4395-A5DC-B8F056DF2284}">
      <dsp:nvSpPr>
        <dsp:cNvPr id="0" name=""/>
        <dsp:cNvSpPr/>
      </dsp:nvSpPr>
      <dsp:spPr>
        <a:xfrm rot="5400000">
          <a:off x="5443843" y="6123244"/>
          <a:ext cx="3472625" cy="30211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 </a:t>
          </a:r>
        </a:p>
      </dsp:txBody>
      <dsp:txXfrm rot="-5400000">
        <a:off x="6140365" y="6438674"/>
        <a:ext cx="2079581" cy="2390323"/>
      </dsp:txXfrm>
    </dsp:sp>
    <dsp:sp modelId="{F6CE4B9F-55CE-4695-AEBA-18C696ED9285}">
      <dsp:nvSpPr>
        <dsp:cNvPr id="0" name=""/>
        <dsp:cNvSpPr/>
      </dsp:nvSpPr>
      <dsp:spPr>
        <a:xfrm>
          <a:off x="8782425" y="6592048"/>
          <a:ext cx="3875449" cy="208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44A77-982C-45F4-8D36-0DD5FDC96C52}">
      <dsp:nvSpPr>
        <dsp:cNvPr id="0" name=""/>
        <dsp:cNvSpPr/>
      </dsp:nvSpPr>
      <dsp:spPr>
        <a:xfrm rot="5400000">
          <a:off x="2180965" y="6123244"/>
          <a:ext cx="3472625" cy="30211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877487" y="6438674"/>
        <a:ext cx="2079581" cy="23903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3C277-F4D8-4B3F-BDE1-949A1E476001}">
      <dsp:nvSpPr>
        <dsp:cNvPr id="0" name=""/>
        <dsp:cNvSpPr/>
      </dsp:nvSpPr>
      <dsp:spPr>
        <a:xfrm>
          <a:off x="1731459" y="5098539"/>
          <a:ext cx="1135675" cy="3246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7837" y="0"/>
              </a:lnTo>
              <a:lnTo>
                <a:pt x="567837" y="3246024"/>
              </a:lnTo>
              <a:lnTo>
                <a:pt x="1135675" y="32460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213323" y="6635577"/>
        <a:ext cx="171947" cy="171947"/>
      </dsp:txXfrm>
    </dsp:sp>
    <dsp:sp modelId="{A97981E9-4895-40CA-883F-F084B9634659}">
      <dsp:nvSpPr>
        <dsp:cNvPr id="0" name=""/>
        <dsp:cNvSpPr/>
      </dsp:nvSpPr>
      <dsp:spPr>
        <a:xfrm>
          <a:off x="1731459" y="5098539"/>
          <a:ext cx="1135675" cy="1082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7837" y="0"/>
              </a:lnTo>
              <a:lnTo>
                <a:pt x="567837" y="1082008"/>
              </a:lnTo>
              <a:lnTo>
                <a:pt x="1135675" y="10820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260082" y="5600328"/>
        <a:ext cx="78429" cy="78429"/>
      </dsp:txXfrm>
    </dsp:sp>
    <dsp:sp modelId="{26B55CB0-C38A-482C-9D41-79F759866760}">
      <dsp:nvSpPr>
        <dsp:cNvPr id="0" name=""/>
        <dsp:cNvSpPr/>
      </dsp:nvSpPr>
      <dsp:spPr>
        <a:xfrm>
          <a:off x="1731459" y="4016531"/>
          <a:ext cx="1135675" cy="1082008"/>
        </a:xfrm>
        <a:custGeom>
          <a:avLst/>
          <a:gdLst/>
          <a:ahLst/>
          <a:cxnLst/>
          <a:rect l="0" t="0" r="0" b="0"/>
          <a:pathLst>
            <a:path>
              <a:moveTo>
                <a:pt x="0" y="1082008"/>
              </a:moveTo>
              <a:lnTo>
                <a:pt x="567837" y="1082008"/>
              </a:lnTo>
              <a:lnTo>
                <a:pt x="567837" y="0"/>
              </a:lnTo>
              <a:lnTo>
                <a:pt x="113567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260082" y="4518320"/>
        <a:ext cx="78429" cy="78429"/>
      </dsp:txXfrm>
    </dsp:sp>
    <dsp:sp modelId="{107B0BA7-133B-4A1C-824F-E9DB1D062AA1}">
      <dsp:nvSpPr>
        <dsp:cNvPr id="0" name=""/>
        <dsp:cNvSpPr/>
      </dsp:nvSpPr>
      <dsp:spPr>
        <a:xfrm>
          <a:off x="1731459" y="1852514"/>
          <a:ext cx="1135675" cy="3246024"/>
        </a:xfrm>
        <a:custGeom>
          <a:avLst/>
          <a:gdLst/>
          <a:ahLst/>
          <a:cxnLst/>
          <a:rect l="0" t="0" r="0" b="0"/>
          <a:pathLst>
            <a:path>
              <a:moveTo>
                <a:pt x="0" y="3246024"/>
              </a:moveTo>
              <a:lnTo>
                <a:pt x="567837" y="3246024"/>
              </a:lnTo>
              <a:lnTo>
                <a:pt x="567837" y="0"/>
              </a:lnTo>
              <a:lnTo>
                <a:pt x="113567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213323" y="3389553"/>
        <a:ext cx="171947" cy="171947"/>
      </dsp:txXfrm>
    </dsp:sp>
    <dsp:sp modelId="{E5B8A7C7-FC77-4AA0-AE36-1BE0C0165D99}">
      <dsp:nvSpPr>
        <dsp:cNvPr id="0" name=""/>
        <dsp:cNvSpPr/>
      </dsp:nvSpPr>
      <dsp:spPr>
        <a:xfrm rot="16200000">
          <a:off x="-3689971" y="4232932"/>
          <a:ext cx="9111647" cy="1731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Единый подход</a:t>
          </a:r>
          <a:endParaRPr lang="ru-RU" sz="65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-3689971" y="4232932"/>
        <a:ext cx="9111647" cy="1731213"/>
      </dsp:txXfrm>
    </dsp:sp>
    <dsp:sp modelId="{27407DF9-1A99-40AC-8319-31EEE6302407}">
      <dsp:nvSpPr>
        <dsp:cNvPr id="0" name=""/>
        <dsp:cNvSpPr/>
      </dsp:nvSpPr>
      <dsp:spPr>
        <a:xfrm>
          <a:off x="2867134" y="986908"/>
          <a:ext cx="5678378" cy="1731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Внутренняя система оценки качества образования</a:t>
          </a:r>
          <a:endParaRPr lang="ru-RU" sz="34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867134" y="986908"/>
        <a:ext cx="5678378" cy="1731213"/>
      </dsp:txXfrm>
    </dsp:sp>
    <dsp:sp modelId="{FE536D86-8B8B-4236-9969-99281CB74584}">
      <dsp:nvSpPr>
        <dsp:cNvPr id="0" name=""/>
        <dsp:cNvSpPr/>
      </dsp:nvSpPr>
      <dsp:spPr>
        <a:xfrm>
          <a:off x="2867134" y="3150924"/>
          <a:ext cx="5678378" cy="1731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Региональная система оценки качества образования</a:t>
          </a:r>
          <a:endParaRPr lang="ru-RU" sz="34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867134" y="3150924"/>
        <a:ext cx="5678378" cy="1731213"/>
      </dsp:txXfrm>
    </dsp:sp>
    <dsp:sp modelId="{DAE293A0-5F12-479D-964E-A777CDEBDD2F}">
      <dsp:nvSpPr>
        <dsp:cNvPr id="0" name=""/>
        <dsp:cNvSpPr/>
      </dsp:nvSpPr>
      <dsp:spPr>
        <a:xfrm>
          <a:off x="2867134" y="5314941"/>
          <a:ext cx="5678378" cy="1731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Федеральные мониторинги и государственная итоговая аттестация</a:t>
          </a:r>
          <a:endParaRPr lang="ru-RU" sz="34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867134" y="5314941"/>
        <a:ext cx="5678378" cy="1731213"/>
      </dsp:txXfrm>
    </dsp:sp>
    <dsp:sp modelId="{8A4BD7B7-1B33-47E7-A26F-D72E67A0D739}">
      <dsp:nvSpPr>
        <dsp:cNvPr id="0" name=""/>
        <dsp:cNvSpPr/>
      </dsp:nvSpPr>
      <dsp:spPr>
        <a:xfrm>
          <a:off x="2867134" y="7478957"/>
          <a:ext cx="5678378" cy="17312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>
              <a:solidFill>
                <a:schemeClr val="bg2">
                  <a:lumMod val="10000"/>
                </a:schemeClr>
              </a:solidFill>
              <a:latin typeface="+mn-lt"/>
              <a:cs typeface="Arial" panose="020B0604020202020204" pitchFamily="34" charset="0"/>
            </a:rPr>
            <a:t>Международные исследования</a:t>
          </a:r>
          <a:endParaRPr lang="ru-RU" sz="3400" kern="1200" dirty="0">
            <a:solidFill>
              <a:schemeClr val="bg2">
                <a:lumMod val="10000"/>
              </a:schemeClr>
            </a:solidFill>
            <a:latin typeface="+mn-lt"/>
            <a:cs typeface="Arial" panose="020B0604020202020204" pitchFamily="34" charset="0"/>
          </a:endParaRPr>
        </a:p>
      </dsp:txBody>
      <dsp:txXfrm>
        <a:off x="2867134" y="7478957"/>
        <a:ext cx="5678378" cy="17312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7ED84-6A8B-4BDF-8BA0-9876F95B755C}">
      <dsp:nvSpPr>
        <dsp:cNvPr id="0" name=""/>
        <dsp:cNvSpPr/>
      </dsp:nvSpPr>
      <dsp:spPr>
        <a:xfrm rot="5400000">
          <a:off x="9163439" y="196713"/>
          <a:ext cx="2951551" cy="2567849"/>
        </a:xfrm>
        <a:prstGeom prst="hexagon">
          <a:avLst>
            <a:gd name="adj" fmla="val 25000"/>
            <a:gd name="vf" fmla="val 115470"/>
          </a:avLst>
        </a:prstGeom>
        <a:solidFill>
          <a:srgbClr val="FFB10F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9755446" y="464812"/>
        <a:ext cx="1767537" cy="2031651"/>
      </dsp:txXfrm>
    </dsp:sp>
    <dsp:sp modelId="{C503C202-C688-4183-BE83-921132B8E084}">
      <dsp:nvSpPr>
        <dsp:cNvPr id="0" name=""/>
        <dsp:cNvSpPr/>
      </dsp:nvSpPr>
      <dsp:spPr>
        <a:xfrm>
          <a:off x="12001060" y="595172"/>
          <a:ext cx="3293931" cy="177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9CC45-8323-4844-8F82-26E0FC9A335C}">
      <dsp:nvSpPr>
        <dsp:cNvPr id="0" name=""/>
        <dsp:cNvSpPr/>
      </dsp:nvSpPr>
      <dsp:spPr>
        <a:xfrm rot="5400000">
          <a:off x="6423595" y="191850"/>
          <a:ext cx="2951551" cy="2567849"/>
        </a:xfrm>
        <a:prstGeom prst="hexagon">
          <a:avLst>
            <a:gd name="adj" fmla="val 25000"/>
            <a:gd name="vf" fmla="val 115470"/>
          </a:avLst>
        </a:prstGeom>
        <a:solidFill>
          <a:srgbClr val="2A8BD1"/>
        </a:solidFill>
        <a:ln w="158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7015602" y="459949"/>
        <a:ext cx="1767537" cy="2031651"/>
      </dsp:txXfrm>
    </dsp:sp>
    <dsp:sp modelId="{037FCEF6-F68D-43DE-A82E-ABE20CCC3451}">
      <dsp:nvSpPr>
        <dsp:cNvPr id="0" name=""/>
        <dsp:cNvSpPr/>
      </dsp:nvSpPr>
      <dsp:spPr>
        <a:xfrm rot="5400000">
          <a:off x="7838872" y="2662881"/>
          <a:ext cx="2816783" cy="264606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8351877" y="3032760"/>
        <a:ext cx="1790772" cy="1906309"/>
      </dsp:txXfrm>
    </dsp:sp>
    <dsp:sp modelId="{6AD6F308-54E3-4CB9-A07F-64387269F52E}">
      <dsp:nvSpPr>
        <dsp:cNvPr id="0" name=""/>
        <dsp:cNvSpPr/>
      </dsp:nvSpPr>
      <dsp:spPr>
        <a:xfrm>
          <a:off x="4669408" y="3100449"/>
          <a:ext cx="3187675" cy="177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1B687-A7B6-4D56-9B7A-E7414C6468B2}">
      <dsp:nvSpPr>
        <dsp:cNvPr id="0" name=""/>
        <dsp:cNvSpPr/>
      </dsp:nvSpPr>
      <dsp:spPr>
        <a:xfrm rot="5400000">
          <a:off x="11887057" y="5128194"/>
          <a:ext cx="2951551" cy="2567849"/>
        </a:xfrm>
        <a:prstGeom prst="hexagon">
          <a:avLst>
            <a:gd name="adj" fmla="val 25000"/>
            <a:gd name="vf" fmla="val 115470"/>
          </a:avLst>
        </a:prstGeom>
        <a:solidFill>
          <a:srgbClr val="EE3442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12479064" y="5396293"/>
        <a:ext cx="1767537" cy="2031651"/>
      </dsp:txXfrm>
    </dsp:sp>
    <dsp:sp modelId="{024F969A-666B-4BA7-BF06-E91896547A12}">
      <dsp:nvSpPr>
        <dsp:cNvPr id="0" name=""/>
        <dsp:cNvSpPr/>
      </dsp:nvSpPr>
      <dsp:spPr>
        <a:xfrm rot="5400000">
          <a:off x="9167496" y="5059693"/>
          <a:ext cx="2951551" cy="2825687"/>
        </a:xfrm>
        <a:prstGeom prst="hexagon">
          <a:avLst>
            <a:gd name="adj" fmla="val 25000"/>
            <a:gd name="vf" fmla="val 115470"/>
          </a:avLst>
        </a:prstGeom>
        <a:solidFill>
          <a:srgbClr val="E69290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9691334" y="5478199"/>
        <a:ext cx="1903875" cy="1988678"/>
      </dsp:txXfrm>
    </dsp:sp>
    <dsp:sp modelId="{26EAF1F6-1527-426C-9E64-A7C88749C8AF}">
      <dsp:nvSpPr>
        <dsp:cNvPr id="0" name=""/>
        <dsp:cNvSpPr/>
      </dsp:nvSpPr>
      <dsp:spPr>
        <a:xfrm>
          <a:off x="12123101" y="5622797"/>
          <a:ext cx="3293931" cy="177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952E0-5C5B-43D1-8867-537956F98BD0}">
      <dsp:nvSpPr>
        <dsp:cNvPr id="0" name=""/>
        <dsp:cNvSpPr/>
      </dsp:nvSpPr>
      <dsp:spPr>
        <a:xfrm rot="5400000">
          <a:off x="6390162" y="5207266"/>
          <a:ext cx="2951551" cy="2567849"/>
        </a:xfrm>
        <a:prstGeom prst="hexagon">
          <a:avLst>
            <a:gd name="adj" fmla="val 25000"/>
            <a:gd name="vf" fmla="val 115470"/>
          </a:avLst>
        </a:prstGeom>
        <a:solidFill>
          <a:srgbClr val="FFFFCC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6982169" y="5475365"/>
        <a:ext cx="1767537" cy="2031651"/>
      </dsp:txXfrm>
    </dsp:sp>
    <dsp:sp modelId="{C86C494C-0954-404F-B077-02B3B9FABE28}">
      <dsp:nvSpPr>
        <dsp:cNvPr id="0" name=""/>
        <dsp:cNvSpPr/>
      </dsp:nvSpPr>
      <dsp:spPr>
        <a:xfrm rot="5400000">
          <a:off x="7771488" y="7712542"/>
          <a:ext cx="2951551" cy="2567849"/>
        </a:xfrm>
        <a:prstGeom prst="hexagon">
          <a:avLst>
            <a:gd name="adj" fmla="val 25000"/>
            <a:gd name="vf" fmla="val 115470"/>
          </a:avLst>
        </a:prstGeom>
        <a:solidFill>
          <a:srgbClr val="F47F1F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kern="1200" dirty="0">
            <a:solidFill>
              <a:srgbClr val="C00000"/>
            </a:solidFill>
            <a:latin typeface="Century Gothic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>
              <a:solidFill>
                <a:srgbClr val="C00000"/>
              </a:solidFill>
              <a:latin typeface="Century Gothic"/>
              <a:ea typeface="+mn-ea"/>
              <a:cs typeface="+mn-cs"/>
            </a:rPr>
            <a:t>Институт Сервантеса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8363495" y="7980641"/>
        <a:ext cx="1767537" cy="2031651"/>
      </dsp:txXfrm>
    </dsp:sp>
    <dsp:sp modelId="{01119CB5-1151-4C4B-9E2E-8446EB4EDC21}">
      <dsp:nvSpPr>
        <dsp:cNvPr id="0" name=""/>
        <dsp:cNvSpPr/>
      </dsp:nvSpPr>
      <dsp:spPr>
        <a:xfrm>
          <a:off x="4669408" y="8111002"/>
          <a:ext cx="3187675" cy="177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8F18C-5655-4086-8DF2-C53C263F1C6B}">
      <dsp:nvSpPr>
        <dsp:cNvPr id="0" name=""/>
        <dsp:cNvSpPr/>
      </dsp:nvSpPr>
      <dsp:spPr>
        <a:xfrm rot="5400000">
          <a:off x="10544765" y="7712542"/>
          <a:ext cx="2951551" cy="2567849"/>
        </a:xfrm>
        <a:prstGeom prst="hexagon">
          <a:avLst>
            <a:gd name="adj" fmla="val 25000"/>
            <a:gd name="vf" fmla="val 115470"/>
          </a:avLst>
        </a:prstGeom>
        <a:solidFill>
          <a:srgbClr val="6BC9FE"/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11136772" y="7980641"/>
        <a:ext cx="1767537" cy="2031651"/>
      </dsp:txXfrm>
    </dsp:sp>
    <dsp:sp modelId="{4CA0D26A-03B1-4C52-BDEC-E4405C5FB774}">
      <dsp:nvSpPr>
        <dsp:cNvPr id="0" name=""/>
        <dsp:cNvSpPr/>
      </dsp:nvSpPr>
      <dsp:spPr>
        <a:xfrm rot="5400000">
          <a:off x="11778332" y="222657"/>
          <a:ext cx="2951551" cy="2567849"/>
        </a:xfrm>
        <a:prstGeom prst="hexagon">
          <a:avLst>
            <a:gd name="adj" fmla="val 25000"/>
            <a:gd name="vf" fmla="val 115470"/>
          </a:avLst>
        </a:prstGeom>
        <a:solidFill>
          <a:srgbClr val="ECEEF7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12370339" y="490756"/>
        <a:ext cx="1767537" cy="2031651"/>
      </dsp:txXfrm>
    </dsp:sp>
    <dsp:sp modelId="{45252194-147D-42AB-BB5C-E139AE5A603B}">
      <dsp:nvSpPr>
        <dsp:cNvPr id="0" name=""/>
        <dsp:cNvSpPr/>
      </dsp:nvSpPr>
      <dsp:spPr>
        <a:xfrm>
          <a:off x="12001060" y="10616278"/>
          <a:ext cx="3293931" cy="177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C8C13-DB88-42AF-870B-D2AE94747BA8}">
      <dsp:nvSpPr>
        <dsp:cNvPr id="0" name=""/>
        <dsp:cNvSpPr/>
      </dsp:nvSpPr>
      <dsp:spPr>
        <a:xfrm rot="5400000">
          <a:off x="10413622" y="2632657"/>
          <a:ext cx="2951551" cy="256784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rgbClr val="ECEEF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solidFill>
              <a:srgbClr val="ECEEF7"/>
            </a:solidFill>
            <a:latin typeface="Century Gothic"/>
            <a:ea typeface="+mn-ea"/>
            <a:cs typeface="+mn-cs"/>
          </a:endParaRPr>
        </a:p>
      </dsp:txBody>
      <dsp:txXfrm rot="-5400000">
        <a:off x="11005629" y="2900756"/>
        <a:ext cx="1767537" cy="20316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FA730-8ECB-4A7A-AEDD-43AA8564F6D9}">
      <dsp:nvSpPr>
        <dsp:cNvPr id="0" name=""/>
        <dsp:cNvSpPr/>
      </dsp:nvSpPr>
      <dsp:spPr>
        <a:xfrm>
          <a:off x="3308103" y="3730538"/>
          <a:ext cx="4203689" cy="2455813"/>
        </a:xfrm>
        <a:prstGeom prst="ellipse">
          <a:avLst/>
        </a:prstGeom>
        <a:solidFill>
          <a:srgbClr val="A7D3FF"/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bg2">
                  <a:lumMod val="10000"/>
                </a:schemeClr>
              </a:solidFill>
            </a:rPr>
            <a:t>УЧИТЕЛЬ –ТРЕНЕР </a:t>
          </a:r>
        </a:p>
      </dsp:txBody>
      <dsp:txXfrm>
        <a:off x="3923719" y="4090183"/>
        <a:ext cx="2972457" cy="1736523"/>
      </dsp:txXfrm>
    </dsp:sp>
    <dsp:sp modelId="{AE9CFDC4-BD98-4637-AC5C-1EC69CA758E3}">
      <dsp:nvSpPr>
        <dsp:cNvPr id="0" name=""/>
        <dsp:cNvSpPr/>
      </dsp:nvSpPr>
      <dsp:spPr>
        <a:xfrm rot="10800000">
          <a:off x="1128047" y="4555565"/>
          <a:ext cx="2060152" cy="805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F8EA6-D701-44B5-A80E-83C25D54B30E}">
      <dsp:nvSpPr>
        <dsp:cNvPr id="0" name=""/>
        <dsp:cNvSpPr/>
      </dsp:nvSpPr>
      <dsp:spPr>
        <a:xfrm>
          <a:off x="138518" y="4166821"/>
          <a:ext cx="1979058" cy="158324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2">
                  <a:lumMod val="10000"/>
                </a:schemeClr>
              </a:solidFill>
            </a:rPr>
            <a:t>УЧЕНИК 1</a:t>
          </a:r>
        </a:p>
      </dsp:txBody>
      <dsp:txXfrm>
        <a:off x="184890" y="4213193"/>
        <a:ext cx="1886314" cy="1490502"/>
      </dsp:txXfrm>
    </dsp:sp>
    <dsp:sp modelId="{5EA32C9F-9995-438B-B444-3346E1688BC3}">
      <dsp:nvSpPr>
        <dsp:cNvPr id="0" name=""/>
        <dsp:cNvSpPr/>
      </dsp:nvSpPr>
      <dsp:spPr>
        <a:xfrm rot="12960000">
          <a:off x="1706332" y="2775787"/>
          <a:ext cx="2507922" cy="805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E2A54-6E6F-4479-A7E5-82248B8B619B}">
      <dsp:nvSpPr>
        <dsp:cNvPr id="0" name=""/>
        <dsp:cNvSpPr/>
      </dsp:nvSpPr>
      <dsp:spPr>
        <a:xfrm>
          <a:off x="956288" y="1649983"/>
          <a:ext cx="1979058" cy="158324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2">
                  <a:lumMod val="10000"/>
                </a:schemeClr>
              </a:solidFill>
            </a:rPr>
            <a:t>УЧЕНИК 2</a:t>
          </a:r>
        </a:p>
      </dsp:txBody>
      <dsp:txXfrm>
        <a:off x="1002660" y="1696355"/>
        <a:ext cx="1886314" cy="1490502"/>
      </dsp:txXfrm>
    </dsp:sp>
    <dsp:sp modelId="{EF8FCD90-5EBD-4CDE-ACE5-4477C9540557}">
      <dsp:nvSpPr>
        <dsp:cNvPr id="0" name=""/>
        <dsp:cNvSpPr/>
      </dsp:nvSpPr>
      <dsp:spPr>
        <a:xfrm rot="15120000">
          <a:off x="3102907" y="1837403"/>
          <a:ext cx="2847712" cy="805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bg2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8D05E-8779-4E23-956D-DEFC3914FC27}">
      <dsp:nvSpPr>
        <dsp:cNvPr id="0" name=""/>
        <dsp:cNvSpPr/>
      </dsp:nvSpPr>
      <dsp:spPr>
        <a:xfrm>
          <a:off x="3097238" y="94492"/>
          <a:ext cx="1979058" cy="158324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2">
                  <a:lumMod val="10000"/>
                </a:schemeClr>
              </a:solidFill>
            </a:rPr>
            <a:t>УЧЕНИК 3</a:t>
          </a:r>
        </a:p>
      </dsp:txBody>
      <dsp:txXfrm>
        <a:off x="3143610" y="140864"/>
        <a:ext cx="1886314" cy="1490502"/>
      </dsp:txXfrm>
    </dsp:sp>
    <dsp:sp modelId="{CFE072A7-1A33-4287-9C31-AD4EDE7C2C48}">
      <dsp:nvSpPr>
        <dsp:cNvPr id="0" name=""/>
        <dsp:cNvSpPr/>
      </dsp:nvSpPr>
      <dsp:spPr>
        <a:xfrm rot="17280000">
          <a:off x="4869275" y="1837403"/>
          <a:ext cx="2847712" cy="805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F011E-51AD-40A7-80E4-810102035F77}">
      <dsp:nvSpPr>
        <dsp:cNvPr id="0" name=""/>
        <dsp:cNvSpPr/>
      </dsp:nvSpPr>
      <dsp:spPr>
        <a:xfrm>
          <a:off x="5743598" y="94492"/>
          <a:ext cx="1979058" cy="158324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2">
                  <a:lumMod val="10000"/>
                </a:schemeClr>
              </a:solidFill>
            </a:rPr>
            <a:t>УЧЕНИК 4</a:t>
          </a:r>
        </a:p>
      </dsp:txBody>
      <dsp:txXfrm>
        <a:off x="5789970" y="140864"/>
        <a:ext cx="1886314" cy="1490502"/>
      </dsp:txXfrm>
    </dsp:sp>
    <dsp:sp modelId="{58861843-0F9D-4E4B-B4F0-A33647EFA0F3}">
      <dsp:nvSpPr>
        <dsp:cNvPr id="0" name=""/>
        <dsp:cNvSpPr/>
      </dsp:nvSpPr>
      <dsp:spPr>
        <a:xfrm rot="19440000">
          <a:off x="6605641" y="2775787"/>
          <a:ext cx="2507922" cy="805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B48CF-FB7D-42B3-917A-2DB599EAFA3E}">
      <dsp:nvSpPr>
        <dsp:cNvPr id="0" name=""/>
        <dsp:cNvSpPr/>
      </dsp:nvSpPr>
      <dsp:spPr>
        <a:xfrm>
          <a:off x="7884549" y="1649983"/>
          <a:ext cx="1979058" cy="158324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2">
                  <a:lumMod val="10000"/>
                </a:schemeClr>
              </a:solidFill>
            </a:rPr>
            <a:t>УЧЕНИК 5</a:t>
          </a:r>
        </a:p>
      </dsp:txBody>
      <dsp:txXfrm>
        <a:off x="7930921" y="1696355"/>
        <a:ext cx="1886314" cy="1490502"/>
      </dsp:txXfrm>
    </dsp:sp>
    <dsp:sp modelId="{ACE8E537-D49D-4F29-8F4E-8A11615B77F3}">
      <dsp:nvSpPr>
        <dsp:cNvPr id="0" name=""/>
        <dsp:cNvSpPr/>
      </dsp:nvSpPr>
      <dsp:spPr>
        <a:xfrm>
          <a:off x="7631695" y="4555565"/>
          <a:ext cx="2060152" cy="805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29201-9C6A-441F-BE43-A377AA5128EE}">
      <dsp:nvSpPr>
        <dsp:cNvPr id="0" name=""/>
        <dsp:cNvSpPr/>
      </dsp:nvSpPr>
      <dsp:spPr>
        <a:xfrm>
          <a:off x="8702319" y="4166821"/>
          <a:ext cx="1979058" cy="158324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bg2">
                  <a:lumMod val="10000"/>
                </a:schemeClr>
              </a:solidFill>
            </a:rPr>
            <a:t>УЧЕНИК 6</a:t>
          </a:r>
        </a:p>
      </dsp:txBody>
      <dsp:txXfrm>
        <a:off x="8748691" y="4213193"/>
        <a:ext cx="1886314" cy="1490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4243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 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"/>
          <p:cNvSpPr/>
          <p:nvPr/>
        </p:nvSpPr>
        <p:spPr>
          <a:xfrm>
            <a:off x="-847632" y="-311933"/>
            <a:ext cx="25805344" cy="2561335"/>
          </a:xfrm>
          <a:prstGeom prst="rect">
            <a:avLst/>
          </a:prstGeom>
          <a:solidFill>
            <a:srgbClr val="DF66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" name="Квадрат"/>
          <p:cNvSpPr/>
          <p:nvPr/>
        </p:nvSpPr>
        <p:spPr>
          <a:xfrm>
            <a:off x="23257267" y="12601406"/>
            <a:ext cx="1270001" cy="1270001"/>
          </a:xfrm>
          <a:prstGeom prst="rect">
            <a:avLst/>
          </a:prstGeom>
          <a:solidFill>
            <a:srgbClr val="DF66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585086" y="12855406"/>
            <a:ext cx="614363" cy="673101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rgbClr val="FFFFFF"/>
                </a:solidFill>
                <a:latin typeface="Futura PT Book"/>
                <a:ea typeface="Futura PT Book"/>
                <a:cs typeface="Futura PT Book"/>
                <a:sym typeface="Futura PT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Квадрат"/>
          <p:cNvSpPr/>
          <p:nvPr/>
        </p:nvSpPr>
        <p:spPr>
          <a:xfrm>
            <a:off x="23257267" y="11332395"/>
            <a:ext cx="1270001" cy="1270001"/>
          </a:xfrm>
          <a:prstGeom prst="rect">
            <a:avLst/>
          </a:prstGeom>
          <a:solidFill>
            <a:srgbClr val="80CC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" name="Квадрат"/>
          <p:cNvSpPr/>
          <p:nvPr/>
        </p:nvSpPr>
        <p:spPr>
          <a:xfrm>
            <a:off x="21986258" y="12601406"/>
            <a:ext cx="1270001" cy="1270001"/>
          </a:xfrm>
          <a:prstGeom prst="rect">
            <a:avLst/>
          </a:prstGeom>
          <a:solidFill>
            <a:srgbClr val="54AD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0800" y="-1514637"/>
            <a:ext cx="32867719" cy="176186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Заголовок презентации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5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9.png"/><Relationship Id="rId18" Type="http://schemas.openxmlformats.org/officeDocument/2006/relationships/image" Target="../media/image7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openxmlformats.org/officeDocument/2006/relationships/image" Target="../media/image73.png"/><Relationship Id="rId2" Type="http://schemas.openxmlformats.org/officeDocument/2006/relationships/image" Target="../media/image5.png"/><Relationship Id="rId16" Type="http://schemas.openxmlformats.org/officeDocument/2006/relationships/image" Target="../media/image72.pn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71.png"/><Relationship Id="rId10" Type="http://schemas.openxmlformats.org/officeDocument/2006/relationships/diagramQuickStyle" Target="../diagrams/quickStyle8.xml"/><Relationship Id="rId19" Type="http://schemas.openxmlformats.org/officeDocument/2006/relationships/image" Target="../media/image75.png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52" y="-130363"/>
            <a:ext cx="24891234" cy="13900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6EFDF9-964A-41C2-9616-E4BA54FDC2FE}"/>
              </a:ext>
            </a:extLst>
          </p:cNvPr>
          <p:cNvSpPr txBox="1"/>
          <p:nvPr/>
        </p:nvSpPr>
        <p:spPr>
          <a:xfrm>
            <a:off x="268941" y="7342807"/>
            <a:ext cx="1515035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400" b="1" dirty="0">
                <a:latin typeface="+mj-lt"/>
                <a:cs typeface="Arial" panose="020B0604020202020204" pitchFamily="34" charset="0"/>
              </a:rPr>
              <a:t>КАЖДЫЙ РЕБЁНОК ТАЛАНТЛИВ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524F3B-C591-4D9F-802B-E39E6AB81D84}"/>
              </a:ext>
            </a:extLst>
          </p:cNvPr>
          <p:cNvSpPr/>
          <p:nvPr/>
        </p:nvSpPr>
        <p:spPr>
          <a:xfrm>
            <a:off x="0" y="6481482"/>
            <a:ext cx="15524691" cy="2563906"/>
          </a:xfrm>
          <a:prstGeom prst="rect">
            <a:avLst/>
          </a:prstGeom>
          <a:solidFill>
            <a:srgbClr val="F25C0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5067C-F76C-4CF8-A303-B58CB958A115}"/>
              </a:ext>
            </a:extLst>
          </p:cNvPr>
          <p:cNvSpPr txBox="1"/>
          <p:nvPr/>
        </p:nvSpPr>
        <p:spPr>
          <a:xfrm>
            <a:off x="-341344" y="6262105"/>
            <a:ext cx="16370919" cy="3365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59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РАЗВИТИЕ ОЛИМПИАДНОГО ДВИЖЕНИЯ </a:t>
            </a:r>
          </a:p>
          <a:p>
            <a:r>
              <a:rPr lang="ru-RU" sz="59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 ОБРАЗОВАТЕЛЬНОЙ ОРГАНИЗАЦИИ: ПРАКТИЧЕСКИЙ ОПЫТ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2F034-49D3-4647-818C-7D8E2D9213A8}"/>
              </a:ext>
            </a:extLst>
          </p:cNvPr>
          <p:cNvSpPr txBox="1"/>
          <p:nvPr/>
        </p:nvSpPr>
        <p:spPr>
          <a:xfrm>
            <a:off x="1427937" y="12097036"/>
            <a:ext cx="128323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000" b="1" dirty="0">
                <a:solidFill>
                  <a:srgbClr val="002060"/>
                </a:solidFill>
              </a:rPr>
              <a:t>Анурова Ирина Владимировна,</a:t>
            </a:r>
          </a:p>
          <a:p>
            <a:pPr algn="r"/>
            <a:r>
              <a:rPr lang="ru-RU" sz="4000" b="1" dirty="0">
                <a:solidFill>
                  <a:srgbClr val="002060"/>
                </a:solidFill>
              </a:rPr>
              <a:t>Директор ГБОУ Школа № 1252 имени Сервантеса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83E0E294-2B87-4DD8-B57F-4169FE99B13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5936" y="12887306"/>
            <a:ext cx="352661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9</a:t>
            </a:r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719FDE3A-D231-4D38-9A37-8A4BB2B4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BD14422-3646-41B5-A267-4558C1BF1ADB}"/>
              </a:ext>
            </a:extLst>
          </p:cNvPr>
          <p:cNvSpPr txBox="1">
            <a:spLocks/>
          </p:cNvSpPr>
          <p:nvPr/>
        </p:nvSpPr>
        <p:spPr>
          <a:xfrm>
            <a:off x="2524764" y="617992"/>
            <a:ext cx="19316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ПРЕЕМСТВЕННОСТЬ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19AF6827-74A2-4FC3-8E01-C015D1437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048988"/>
              </p:ext>
            </p:extLst>
          </p:nvPr>
        </p:nvGraphicFramePr>
        <p:xfrm>
          <a:off x="7630931" y="3752435"/>
          <a:ext cx="9104365" cy="7389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F33D606-D737-4E54-939A-DDFECEA99D66}"/>
              </a:ext>
            </a:extLst>
          </p:cNvPr>
          <p:cNvSpPr txBox="1"/>
          <p:nvPr/>
        </p:nvSpPr>
        <p:spPr>
          <a:xfrm>
            <a:off x="10445912" y="6783273"/>
            <a:ext cx="3474402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2">
                    <a:lumMod val="10000"/>
                  </a:schemeClr>
                </a:solidFill>
              </a:rPr>
              <a:t>Руководитель </a:t>
            </a:r>
          </a:p>
          <a:p>
            <a:pPr algn="ctr"/>
            <a:r>
              <a:rPr lang="ru-RU" sz="3600" dirty="0">
                <a:solidFill>
                  <a:schemeClr val="bg2">
                    <a:lumMod val="10000"/>
                  </a:schemeClr>
                </a:solidFill>
              </a:rPr>
              <a:t>класса</a:t>
            </a:r>
          </a:p>
        </p:txBody>
      </p:sp>
      <p:pic>
        <p:nvPicPr>
          <p:cNvPr id="10" name="Объект 6">
            <a:extLst>
              <a:ext uri="{FF2B5EF4-FFF2-40B4-BE49-F238E27FC236}">
                <a16:creationId xmlns:a16="http://schemas.microsoft.com/office/drawing/2014/main" id="{C09BEEDF-0CB3-4D40-8CBD-E4FF38FDA992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3" y="2684834"/>
            <a:ext cx="7213045" cy="476245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2D5330-4A7D-4572-B8E6-68D2AD74E126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2" y="8351392"/>
            <a:ext cx="6381424" cy="45040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3" descr="C:\Users\Sveta1252\Desktop\IMG_7349.JPG">
            <a:extLst>
              <a:ext uri="{FF2B5EF4-FFF2-40B4-BE49-F238E27FC236}">
                <a16:creationId xmlns:a16="http://schemas.microsoft.com/office/drawing/2014/main" id="{377E455A-DABE-4B37-9911-D8F7E186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775" y="2866292"/>
            <a:ext cx="8270970" cy="41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3">
            <a:extLst>
              <a:ext uri="{FF2B5EF4-FFF2-40B4-BE49-F238E27FC236}">
                <a16:creationId xmlns:a16="http://schemas.microsoft.com/office/drawing/2014/main" id="{FB06E5B2-4C23-4CE8-BB7D-B6537937C97F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345" y="8396563"/>
            <a:ext cx="5558110" cy="374355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910545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015821"/>
              </p:ext>
            </p:extLst>
          </p:nvPr>
        </p:nvGraphicFramePr>
        <p:xfrm>
          <a:off x="1332747" y="2369639"/>
          <a:ext cx="20521247" cy="11023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523">
                  <a:extLst>
                    <a:ext uri="{9D8B030D-6E8A-4147-A177-3AD203B41FA5}">
                      <a16:colId xmlns:a16="http://schemas.microsoft.com/office/drawing/2014/main" val="3464448652"/>
                    </a:ext>
                  </a:extLst>
                </a:gridCol>
                <a:gridCol w="13777538">
                  <a:extLst>
                    <a:ext uri="{9D8B030D-6E8A-4147-A177-3AD203B41FA5}">
                      <a16:colId xmlns:a16="http://schemas.microsoft.com/office/drawing/2014/main" val="4026703258"/>
                    </a:ext>
                  </a:extLst>
                </a:gridCol>
                <a:gridCol w="3499186">
                  <a:extLst>
                    <a:ext uri="{9D8B030D-6E8A-4147-A177-3AD203B41FA5}">
                      <a16:colId xmlns:a16="http://schemas.microsoft.com/office/drawing/2014/main" val="249495336"/>
                    </a:ext>
                  </a:extLst>
                </a:gridCol>
              </a:tblGrid>
              <a:tr h="747503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Сфера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Деятельность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Сроки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0423464"/>
                  </a:ext>
                </a:extLst>
              </a:tr>
              <a:tr h="582729">
                <a:tc rowSpan="5">
                  <a:txBody>
                    <a:bodyPr/>
                    <a:lstStyle/>
                    <a:p>
                      <a:pPr algn="ctr"/>
                      <a:r>
                        <a:rPr lang="ru-RU" sz="31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Основное </a:t>
                      </a:r>
                      <a:r>
                        <a:rPr lang="ru-RU" sz="31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образование</a:t>
                      </a:r>
                      <a:endParaRPr lang="ru-RU" sz="3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ru-RU" sz="3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Анализ успеваемости учащихся за предшествующий год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июнь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4293783"/>
                  </a:ext>
                </a:extLst>
              </a:tr>
              <a:tr h="9906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Планирование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и организация внеурочной работы с учетом результатов прошлого года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август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6119224"/>
                  </a:ext>
                </a:extLst>
              </a:tr>
              <a:tr h="9906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Курирование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участия обучающихся во Всероссийской олимпиаде школьников, Московской олимпиаде школьников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1-2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раза в неделю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133331"/>
                  </a:ext>
                </a:extLst>
              </a:tr>
              <a:tr h="9906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Планерки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с педагогами, работающими с классом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  <a:p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 раз в 2 недели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9233105"/>
                  </a:ext>
                </a:extLst>
              </a:tr>
              <a:tr h="9906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Индивидуальная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работа с учащимися класса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  <a:p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 раз в 2 недели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548425"/>
                  </a:ext>
                </a:extLst>
              </a:tr>
              <a:tr h="990640">
                <a:tc rowSpan="2"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Дополнительное</a:t>
                      </a:r>
                      <a:r>
                        <a:rPr lang="ru-RU" sz="31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образование</a:t>
                      </a:r>
                      <a:endParaRPr lang="ru-RU" sz="31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Мониторинг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посещения учащимися класса кружков и секций школы за прошедшую неделю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понедельник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1923618"/>
                  </a:ext>
                </a:extLst>
              </a:tr>
              <a:tr h="139855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Фиксация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и анализ результатов обучающихся, занятых в дополнительном образовании</a:t>
                      </a:r>
                    </a:p>
                    <a:p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раз в четверть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6369084"/>
                  </a:ext>
                </a:extLst>
              </a:tr>
              <a:tr h="747503">
                <a:tc rowSpan="3">
                  <a:txBody>
                    <a:bodyPr/>
                    <a:lstStyle/>
                    <a:p>
                      <a:pPr algn="ctr"/>
                      <a:r>
                        <a:rPr lang="ru-RU" sz="31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Работа с родителями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Информирование, консультирование родителей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ежедневно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491278"/>
                  </a:ext>
                </a:extLst>
              </a:tr>
              <a:tr h="9906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Проведение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родительских собраний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раз в четверть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6952861"/>
                  </a:ext>
                </a:extLst>
              </a:tr>
              <a:tr h="9906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Работа</a:t>
                      </a:r>
                      <a:r>
                        <a:rPr lang="ru-RU" sz="3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 в социальных сетях</a:t>
                      </a:r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ежедневно</a:t>
                      </a:r>
                    </a:p>
                    <a:p>
                      <a:endParaRPr lang="ru-RU" sz="3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3835792"/>
                  </a:ext>
                </a:extLst>
              </a:tr>
            </a:tbl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362140A-3219-4DB0-8C6D-B810F505B176}"/>
              </a:ext>
            </a:extLst>
          </p:cNvPr>
          <p:cNvSpPr txBox="1">
            <a:spLocks/>
          </p:cNvSpPr>
          <p:nvPr/>
        </p:nvSpPr>
        <p:spPr>
          <a:xfrm>
            <a:off x="1911851" y="641848"/>
            <a:ext cx="21134159" cy="30887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b="0" dirty="0"/>
              <a:t>ЦИКЛОГРАММА РАБОТЫ РУКОВОДИТЕЛЯ КЛАССА</a:t>
            </a:r>
          </a:p>
        </p:txBody>
      </p:sp>
      <p:pic>
        <p:nvPicPr>
          <p:cNvPr id="6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21C197CC-0458-4E33-BBED-556D81AF8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">
            <a:extLst>
              <a:ext uri="{FF2B5EF4-FFF2-40B4-BE49-F238E27FC236}">
                <a16:creationId xmlns:a16="http://schemas.microsoft.com/office/drawing/2014/main" id="{435FC4E1-34FD-4EB7-8FAD-48F1DB6B283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2" y="12887306"/>
            <a:ext cx="602730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10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0278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25AE6849-1B33-4BC1-9D03-8BFE27A37F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3" y="12887306"/>
            <a:ext cx="602730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11</a:t>
            </a:r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9B0B8E8B-F0E6-4651-A4A4-31A2C2DA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656F41-D50B-4868-8F73-C1F60F7A31FB}"/>
              </a:ext>
            </a:extLst>
          </p:cNvPr>
          <p:cNvSpPr txBox="1">
            <a:spLocks/>
          </p:cNvSpPr>
          <p:nvPr/>
        </p:nvSpPr>
        <p:spPr>
          <a:xfrm>
            <a:off x="2524764" y="64375"/>
            <a:ext cx="19548748" cy="226409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lnSpc>
                <a:spcPct val="120000"/>
              </a:lnSpc>
            </a:pPr>
            <a:r>
              <a:rPr lang="ru-RU" sz="6600" dirty="0"/>
              <a:t>ОСНОВНОЕ + ДОПОЛНИТЕЛЬНОЕ</a:t>
            </a:r>
          </a:p>
          <a:p>
            <a:pPr algn="ctr" hangingPunct="1">
              <a:lnSpc>
                <a:spcPct val="120000"/>
              </a:lnSpc>
            </a:pPr>
            <a:r>
              <a:rPr lang="ru-RU" sz="6600" dirty="0"/>
              <a:t>ОБРАЗОВАНИЕ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9F039-98BC-4960-ACF4-91AE604402E5}"/>
              </a:ext>
            </a:extLst>
          </p:cNvPr>
          <p:cNvSpPr txBox="1"/>
          <p:nvPr/>
        </p:nvSpPr>
        <p:spPr>
          <a:xfrm>
            <a:off x="10036831" y="2567085"/>
            <a:ext cx="6079469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2">
                    <a:lumMod val="10000"/>
                  </a:schemeClr>
                </a:solidFill>
              </a:rPr>
              <a:t>Филология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DC560-76FF-4FDC-9815-00E4251E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6" y="3514840"/>
            <a:ext cx="4282994" cy="25654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3D0BDE-BCB3-4541-AFA6-857B6B19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229" y="3514840"/>
            <a:ext cx="4169341" cy="25231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349BBA-3BEE-4165-8E63-76A097024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06" y="6161309"/>
            <a:ext cx="4282994" cy="21875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166011-4DCF-4A50-A400-B71D55DBE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229" y="6161309"/>
            <a:ext cx="4169341" cy="21875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71634B-1BDD-410F-90D0-C2C173334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06" y="8429879"/>
            <a:ext cx="4282994" cy="24248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ABD4AF-987E-4B7D-9AFA-B27FE1C2F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229" y="8472177"/>
            <a:ext cx="4282994" cy="23825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121DED-BE6F-4074-B7E3-CA36F3278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906" y="10939110"/>
            <a:ext cx="4282994" cy="19468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754682E-34B5-4F23-87E4-A6139866EC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0838" y="10978097"/>
            <a:ext cx="3780122" cy="19018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343F61-CF9F-40D7-9F18-AAF91766CF08}"/>
              </a:ext>
            </a:extLst>
          </p:cNvPr>
          <p:cNvSpPr txBox="1"/>
          <p:nvPr/>
        </p:nvSpPr>
        <p:spPr>
          <a:xfrm>
            <a:off x="1273831" y="2567085"/>
            <a:ext cx="6079469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2">
                    <a:lumMod val="10000"/>
                  </a:schemeClr>
                </a:solidFill>
              </a:rPr>
              <a:t>Иностранные языки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671BB81-B45B-469B-ADFC-EBB91083B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6831" y="3478435"/>
            <a:ext cx="6079469" cy="30082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3E355E-17BF-48E4-9285-C569AB8384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6831" y="6628578"/>
            <a:ext cx="4479214" cy="21875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A459803-5199-4092-9688-C0C1BCC5E1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4856" y="8941956"/>
            <a:ext cx="4479214" cy="233425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8D51F42-6781-4888-87D4-131D0C5327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76438" y="11356550"/>
            <a:ext cx="4282994" cy="19776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BEA0CA9-6256-4B1F-98AF-DEBBEA38B98A}"/>
              </a:ext>
            </a:extLst>
          </p:cNvPr>
          <p:cNvSpPr txBox="1"/>
          <p:nvPr/>
        </p:nvSpPr>
        <p:spPr>
          <a:xfrm>
            <a:off x="17622298" y="2567085"/>
            <a:ext cx="6079469" cy="14465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2">
                    <a:lumMod val="10000"/>
                  </a:schemeClr>
                </a:solidFill>
              </a:rPr>
              <a:t>Физическая культура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498EA9F-0CCC-423B-B178-41CE25C562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22298" y="4175271"/>
            <a:ext cx="6129796" cy="38099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8856C7B-6AEA-4EE2-8831-EA55151D6E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16300" y="6628578"/>
            <a:ext cx="5398073" cy="258077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5B1DCBF-D900-4284-84FE-8C47B9DAA4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7225" y="8816100"/>
            <a:ext cx="6129795" cy="27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484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ED153857-A154-486C-B987-CA24245206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3" y="12887306"/>
            <a:ext cx="602730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12</a:t>
            </a:r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F3D8C4CA-AA98-401B-A4E5-6BE49D0A3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F5ADBB-640F-4B66-B115-44B55A56E0BF}"/>
              </a:ext>
            </a:extLst>
          </p:cNvPr>
          <p:cNvSpPr txBox="1">
            <a:spLocks/>
          </p:cNvSpPr>
          <p:nvPr/>
        </p:nvSpPr>
        <p:spPr>
          <a:xfrm>
            <a:off x="609600" y="647406"/>
            <a:ext cx="23092167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ИСПОЛЬЗОВАНИЕ РЕСУРСОВ ГОРОДА</a:t>
            </a:r>
          </a:p>
        </p:txBody>
      </p:sp>
      <p:pic>
        <p:nvPicPr>
          <p:cNvPr id="7" name="Picture 14" descr="Московская электронная школа, ГБОУ Школа № 625, Москва">
            <a:extLst>
              <a:ext uri="{FF2B5EF4-FFF2-40B4-BE49-F238E27FC236}">
                <a16:creationId xmlns:a16="http://schemas.microsoft.com/office/drawing/2014/main" id="{9C70FED8-7729-4D76-9D37-6DB1ED54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38" y="2767044"/>
            <a:ext cx="8875575" cy="230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Центр педагогического мастерства">
            <a:extLst>
              <a:ext uri="{FF2B5EF4-FFF2-40B4-BE49-F238E27FC236}">
                <a16:creationId xmlns:a16="http://schemas.microsoft.com/office/drawing/2014/main" id="{472DA7A7-0941-483B-9E91-AF411AAD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2" y="7186937"/>
            <a:ext cx="6425297" cy="24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РЭШ - Российская электронная школа | Личный кабинет, регистрация ...">
            <a:extLst>
              <a:ext uri="{FF2B5EF4-FFF2-40B4-BE49-F238E27FC236}">
                <a16:creationId xmlns:a16="http://schemas.microsoft.com/office/drawing/2014/main" id="{2110923F-B559-4540-9C1D-C44DD831C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585" y="2767044"/>
            <a:ext cx="4603415" cy="220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167EF7-ACD5-4782-A9CF-EB1F604D4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7563" y="2674886"/>
            <a:ext cx="4210957" cy="42218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35CC9D-000A-4F33-B20F-08A4C5E61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615" y="7558146"/>
            <a:ext cx="6596595" cy="1943924"/>
          </a:xfrm>
          <a:prstGeom prst="rect">
            <a:avLst/>
          </a:prstGeom>
        </p:spPr>
      </p:pic>
      <p:pic>
        <p:nvPicPr>
          <p:cNvPr id="17" name="Picture 8" descr="Olimpiada.ru - 1,377 Photos - Education - хамовнический вал, 6 ...">
            <a:extLst>
              <a:ext uri="{FF2B5EF4-FFF2-40B4-BE49-F238E27FC236}">
                <a16:creationId xmlns:a16="http://schemas.microsoft.com/office/drawing/2014/main" id="{D547272B-D1C0-4A96-BBD7-2F4E1975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613" y="8211860"/>
            <a:ext cx="6001180" cy="220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7B5131-E8E4-411C-8C89-55ECFF40D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45210" y="10515755"/>
            <a:ext cx="7419810" cy="18185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F8C9C62-8BD3-4C7A-953B-7DB858A3DC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6122" y="9963679"/>
            <a:ext cx="6159210" cy="31448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DF93E8-CE23-481F-BDEB-8F4BDFF1A6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10018124"/>
            <a:ext cx="5763276" cy="309045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7037E5-3C91-4973-A1BF-423F828704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96034" y="6180901"/>
            <a:ext cx="4759158" cy="21582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FE0E81-4D57-456E-B64B-FF2ED0F3E2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0106" y="5483961"/>
            <a:ext cx="5722105" cy="1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9196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3C79CA07-5C92-45F9-8140-CCB84710A8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3" y="12887306"/>
            <a:ext cx="602730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13</a:t>
            </a:r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BECC7A2A-A7DE-4E0A-850B-C3E802B2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4D3BE30-419D-4341-9789-B56F3630D537}"/>
              </a:ext>
            </a:extLst>
          </p:cNvPr>
          <p:cNvSpPr txBox="1">
            <a:spLocks/>
          </p:cNvSpPr>
          <p:nvPr/>
        </p:nvSpPr>
        <p:spPr>
          <a:xfrm>
            <a:off x="2122984" y="598488"/>
            <a:ext cx="23499266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6100" dirty="0"/>
              <a:t>ПРИВЛЕЧЕНИЕ СПЕЦИАЛИСТОВ ИЗ СМЕЖНЫХ ОБЛАСТЕЙ</a:t>
            </a:r>
          </a:p>
        </p:txBody>
      </p:sp>
      <p:pic>
        <p:nvPicPr>
          <p:cNvPr id="7" name="Picture 2" descr="C:\Users\Admin1\Desktop\счастье\для Лызиной С.В\для шатков\DSC_8825.JPG">
            <a:extLst>
              <a:ext uri="{FF2B5EF4-FFF2-40B4-BE49-F238E27FC236}">
                <a16:creationId xmlns:a16="http://schemas.microsoft.com/office/drawing/2014/main" id="{1A09777B-90E7-4884-AEA9-98B26226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951" y="2353607"/>
            <a:ext cx="4152900" cy="622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05A946-D7C1-47A2-8CEF-C186472EA3D4}"/>
              </a:ext>
            </a:extLst>
          </p:cNvPr>
          <p:cNvSpPr txBox="1"/>
          <p:nvPr/>
        </p:nvSpPr>
        <p:spPr>
          <a:xfrm>
            <a:off x="17739119" y="8635690"/>
            <a:ext cx="6343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преподаватель ОБЖ – </a:t>
            </a:r>
          </a:p>
          <a:p>
            <a:pPr marL="0" indent="0" algn="r">
              <a:buNone/>
            </a:pPr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Андрей Сергеевич Вершинин</a:t>
            </a:r>
          </a:p>
          <a:p>
            <a:pPr marL="0" indent="0" algn="r">
              <a:buNone/>
            </a:pPr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подполковник запаса </a:t>
            </a:r>
          </a:p>
          <a:p>
            <a:pPr marL="0" indent="0" algn="r">
              <a:buNone/>
            </a:pPr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Военно-Воздушных сил</a:t>
            </a:r>
          </a:p>
          <a:p>
            <a:pPr marL="0" indent="0" algn="r">
              <a:buNone/>
            </a:pPr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лет работает в школе </a:t>
            </a:r>
          </a:p>
          <a:p>
            <a:endParaRPr lang="ru-RU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FC4ADE8-4307-4ED5-9934-753792FE7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148685"/>
              </p:ext>
            </p:extLst>
          </p:nvPr>
        </p:nvGraphicFramePr>
        <p:xfrm>
          <a:off x="4079447" y="5464870"/>
          <a:ext cx="13979604" cy="409823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973700">
                  <a:extLst>
                    <a:ext uri="{9D8B030D-6E8A-4147-A177-3AD203B41FA5}">
                      <a16:colId xmlns:a16="http://schemas.microsoft.com/office/drawing/2014/main" val="2708224180"/>
                    </a:ext>
                  </a:extLst>
                </a:gridCol>
                <a:gridCol w="1572272">
                  <a:extLst>
                    <a:ext uri="{9D8B030D-6E8A-4147-A177-3AD203B41FA5}">
                      <a16:colId xmlns:a16="http://schemas.microsoft.com/office/drawing/2014/main" val="4023381461"/>
                    </a:ext>
                  </a:extLst>
                </a:gridCol>
                <a:gridCol w="1572272">
                  <a:extLst>
                    <a:ext uri="{9D8B030D-6E8A-4147-A177-3AD203B41FA5}">
                      <a16:colId xmlns:a16="http://schemas.microsoft.com/office/drawing/2014/main" val="2456365587"/>
                    </a:ext>
                  </a:extLst>
                </a:gridCol>
                <a:gridCol w="1572272">
                  <a:extLst>
                    <a:ext uri="{9D8B030D-6E8A-4147-A177-3AD203B41FA5}">
                      <a16:colId xmlns:a16="http://schemas.microsoft.com/office/drawing/2014/main" val="3232399380"/>
                    </a:ext>
                  </a:extLst>
                </a:gridCol>
                <a:gridCol w="1572272">
                  <a:extLst>
                    <a:ext uri="{9D8B030D-6E8A-4147-A177-3AD203B41FA5}">
                      <a16:colId xmlns:a16="http://schemas.microsoft.com/office/drawing/2014/main" val="3682788574"/>
                    </a:ext>
                  </a:extLst>
                </a:gridCol>
                <a:gridCol w="1572272">
                  <a:extLst>
                    <a:ext uri="{9D8B030D-6E8A-4147-A177-3AD203B41FA5}">
                      <a16:colId xmlns:a16="http://schemas.microsoft.com/office/drawing/2014/main" val="1325173297"/>
                    </a:ext>
                  </a:extLst>
                </a:gridCol>
                <a:gridCol w="1572272">
                  <a:extLst>
                    <a:ext uri="{9D8B030D-6E8A-4147-A177-3AD203B41FA5}">
                      <a16:colId xmlns:a16="http://schemas.microsoft.com/office/drawing/2014/main" val="3071219765"/>
                    </a:ext>
                  </a:extLst>
                </a:gridCol>
                <a:gridCol w="1572272">
                  <a:extLst>
                    <a:ext uri="{9D8B030D-6E8A-4147-A177-3AD203B41FA5}">
                      <a16:colId xmlns:a16="http://schemas.microsoft.com/office/drawing/2014/main" val="792664741"/>
                    </a:ext>
                  </a:extLst>
                </a:gridCol>
              </a:tblGrid>
              <a:tr h="1347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2014-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2015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2015-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2016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2016-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2017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2017-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2018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2018-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2019-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2020-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28160"/>
                  </a:ext>
                </a:extLst>
              </a:tr>
              <a:tr h="1321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Региональный этап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2+10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5+12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1+15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2+17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3+13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1+10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6+11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330328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Заключительный этап</a:t>
                      </a:r>
                      <a:endParaRPr lang="ru-RU" sz="2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призёра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победителя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призёра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победителя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 призёр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победителя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 призёр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победителя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призёра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Не проводился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призёра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165006"/>
                  </a:ext>
                </a:extLst>
              </a:tr>
            </a:tbl>
          </a:graphicData>
        </a:graphic>
      </p:graphicFrame>
      <p:pic>
        <p:nvPicPr>
          <p:cNvPr id="13" name="Picture 3" descr="C:\Users\Admin1\Desktop\счастье\для Лызиной С.В\для шатков\IMG_8076.JPG">
            <a:extLst>
              <a:ext uri="{FF2B5EF4-FFF2-40B4-BE49-F238E27FC236}">
                <a16:creationId xmlns:a16="http://schemas.microsoft.com/office/drawing/2014/main" id="{5100CCDA-7FE1-4B95-BE9A-8B041CA81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94" y="2419520"/>
            <a:ext cx="3921553" cy="279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1\Desktop\счастье\для Лызиной С.В\для шатков\IMG_0954.JPG">
            <a:extLst>
              <a:ext uri="{FF2B5EF4-FFF2-40B4-BE49-F238E27FC236}">
                <a16:creationId xmlns:a16="http://schemas.microsoft.com/office/drawing/2014/main" id="{A2F08326-3931-4812-93E5-C4486F564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580" y="2417337"/>
            <a:ext cx="3726409" cy="279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1\Desktop\счастье\для Лызиной С.В\для шатков\IMG_8075.JPG">
            <a:extLst>
              <a:ext uri="{FF2B5EF4-FFF2-40B4-BE49-F238E27FC236}">
                <a16:creationId xmlns:a16="http://schemas.microsoft.com/office/drawing/2014/main" id="{0E5344FF-8DA1-42EE-9E28-48433097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222" y="2414685"/>
            <a:ext cx="3981781" cy="279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1\Desktop\счастье\для Лызиной С.В\для шатков\DSC05682.JPG">
            <a:extLst>
              <a:ext uri="{FF2B5EF4-FFF2-40B4-BE49-F238E27FC236}">
                <a16:creationId xmlns:a16="http://schemas.microsoft.com/office/drawing/2014/main" id="{E4197039-9B7F-484C-AFD5-946815E6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3" y="5939798"/>
            <a:ext cx="3638201" cy="31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1\Desktop\счастье\для Лызиной С.В\для шатков\P1000907.JPG">
            <a:extLst>
              <a:ext uri="{FF2B5EF4-FFF2-40B4-BE49-F238E27FC236}">
                <a16:creationId xmlns:a16="http://schemas.microsoft.com/office/drawing/2014/main" id="{3E92D862-4EA9-4295-BA66-3BE7B633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94" y="9815828"/>
            <a:ext cx="4052642" cy="303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1\Desktop\счастье\для Лызиной С.В\для шатков\Фото0014.jpg">
            <a:extLst>
              <a:ext uri="{FF2B5EF4-FFF2-40B4-BE49-F238E27FC236}">
                <a16:creationId xmlns:a16="http://schemas.microsoft.com/office/drawing/2014/main" id="{1044012F-7A79-4D9B-844B-F0C2C3EF4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16" y="9779154"/>
            <a:ext cx="4408756" cy="303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1\Desktop\счастье\для Лызиной С.В\для шатков\DSC05378.JPG">
            <a:extLst>
              <a:ext uri="{FF2B5EF4-FFF2-40B4-BE49-F238E27FC236}">
                <a16:creationId xmlns:a16="http://schemas.microsoft.com/office/drawing/2014/main" id="{C60F5AB6-C469-4D3F-BA0A-C1A78673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027" y="9815827"/>
            <a:ext cx="4052024" cy="303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9080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681C00C7-BCF3-4BFA-BA5C-FE5A270C4B4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3" y="12887306"/>
            <a:ext cx="602730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14</a:t>
            </a:r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904888B6-BD8A-4A6E-9E2A-FD3A065E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C45A473-6766-4F16-9D4D-F5DFA7352250}"/>
              </a:ext>
            </a:extLst>
          </p:cNvPr>
          <p:cNvSpPr txBox="1">
            <a:spLocks/>
          </p:cNvSpPr>
          <p:nvPr/>
        </p:nvSpPr>
        <p:spPr>
          <a:xfrm>
            <a:off x="2821732" y="636588"/>
            <a:ext cx="20724068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ПОСТОЯННОЕ ПРОФЕССИОНАЛЬНОЕ РАЗВИТИЕ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84B535-35A1-4C8E-842F-A234B7B4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11" y="2820846"/>
            <a:ext cx="10002967" cy="1979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91B99-0AE7-4A6C-AAFF-17D3E0250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411" y="2892380"/>
            <a:ext cx="12117397" cy="23463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A4D356-EC6A-429A-83C6-A167689E0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2274" y="4986492"/>
            <a:ext cx="8806100" cy="62003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EF9698-0FCC-4B51-B436-4E8C311C2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83" y="5206760"/>
            <a:ext cx="6233966" cy="5404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149" y="8276593"/>
            <a:ext cx="6659924" cy="46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402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595BC683-9B6F-47AB-8F58-CFC7AE70D9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54F5716D-D9AD-47DF-80A5-621BDB82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5C9A201-837B-4C72-8AE3-4222ED02CC66}"/>
              </a:ext>
            </a:extLst>
          </p:cNvPr>
          <p:cNvSpPr txBox="1">
            <a:spLocks/>
          </p:cNvSpPr>
          <p:nvPr/>
        </p:nvSpPr>
        <p:spPr>
          <a:xfrm>
            <a:off x="609599" y="742756"/>
            <a:ext cx="23092167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НАСТАВНИЧЕСТВО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423" y="2480074"/>
            <a:ext cx="9144000" cy="4905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98683" y="7762077"/>
            <a:ext cx="10217426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Учитель испанского языка высшей квалификационной категории, Заслуженный учитель школы РФ</a:t>
            </a:r>
          </a:p>
          <a:p>
            <a:pPr algn="r"/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Марина Григорьевна </a:t>
            </a:r>
            <a:r>
              <a:rPr lang="ru-RU" sz="3200" b="1" dirty="0" err="1">
                <a:solidFill>
                  <a:schemeClr val="bg2">
                    <a:lumMod val="10000"/>
                  </a:schemeClr>
                </a:solidFill>
              </a:rPr>
              <a:t>Полисар</a:t>
            </a:r>
            <a:endParaRPr lang="ru-RU" sz="3200" b="1" dirty="0">
              <a:solidFill>
                <a:schemeClr val="bg2">
                  <a:lumMod val="10000"/>
                </a:schemeClr>
              </a:solidFill>
            </a:endParaRPr>
          </a:p>
          <a:p>
            <a:pPr algn="r"/>
            <a:r>
              <a:rPr lang="ru-RU" sz="3200" b="1" u="sng" dirty="0">
                <a:solidFill>
                  <a:schemeClr val="bg2">
                    <a:lumMod val="10000"/>
                  </a:schemeClr>
                </a:solidFill>
              </a:rPr>
              <a:t>Учитель-наставник</a:t>
            </a:r>
          </a:p>
          <a:p>
            <a:pPr algn="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 лет работает в школе</a:t>
            </a:r>
            <a:endParaRPr lang="ru-RU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7" y="2414684"/>
            <a:ext cx="8404640" cy="840464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597409"/>
              </p:ext>
            </p:extLst>
          </p:nvPr>
        </p:nvGraphicFramePr>
        <p:xfrm>
          <a:off x="4027684" y="11058356"/>
          <a:ext cx="16255998" cy="2133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6819071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07515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9503916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579796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9938641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83474403"/>
                    </a:ext>
                  </a:extLst>
                </a:gridCol>
              </a:tblGrid>
              <a:tr h="702023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Стаж работы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Менее 2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2-5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5-10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10-20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Более 20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128139"/>
                  </a:ext>
                </a:extLst>
              </a:tr>
              <a:tr h="893313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Количество работников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44998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72E6ED6-D667-4EC7-B847-AEF2E6281D30}"/>
              </a:ext>
            </a:extLst>
          </p:cNvPr>
          <p:cNvSpPr txBox="1"/>
          <p:nvPr/>
        </p:nvSpPr>
        <p:spPr>
          <a:xfrm>
            <a:off x="10899461" y="10193513"/>
            <a:ext cx="2186496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КАДРЫ</a:t>
            </a:r>
          </a:p>
        </p:txBody>
      </p:sp>
    </p:spTree>
    <p:extLst>
      <p:ext uri="{BB962C8B-B14F-4D97-AF65-F5344CB8AC3E}">
        <p14:creationId xmlns:p14="http://schemas.microsoft.com/office/powerpoint/2010/main" val="358387854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E76931E0-6EBC-4208-9BEC-B8D88832DF7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3" y="12887306"/>
            <a:ext cx="602730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16</a:t>
            </a:r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A56ED72B-657E-46A8-9418-22777814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C9CF909-D5F2-4930-A7C0-E153EE4D4E9A}"/>
              </a:ext>
            </a:extLst>
          </p:cNvPr>
          <p:cNvSpPr txBox="1">
            <a:spLocks/>
          </p:cNvSpPr>
          <p:nvPr/>
        </p:nvSpPr>
        <p:spPr>
          <a:xfrm>
            <a:off x="1343472" y="265352"/>
            <a:ext cx="22739296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200" dirty="0"/>
              <a:t>ЭФФЕКТИВНАЯ ВНУТРЕННЯЯ СИСТЕМА ОЦЕНКИ КАЧЕСТВА ОБРАЗОВАНИЯ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F9664A1B-27B5-4A0A-8074-E3E26E43B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64" y="-445186"/>
            <a:ext cx="19450050" cy="1749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B1B47782-7BFA-4A6D-BB1F-8344B5FAB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820" y="6070050"/>
            <a:ext cx="4368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bg2">
                    <a:lumMod val="10000"/>
                  </a:schemeClr>
                </a:solidFill>
              </a:rPr>
              <a:t>сотрудничество</a:t>
            </a:r>
            <a:endParaRPr lang="ru-RU" altLang="ru-RU" sz="1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6BF82E82-7784-4463-B336-048156084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378" y="9513186"/>
            <a:ext cx="446757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bg2">
                    <a:lumMod val="10000"/>
                  </a:schemeClr>
                </a:solidFill>
              </a:rPr>
              <a:t>достоверность, валидность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131A9324-0635-4DAD-B21A-1A35F8398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5374" y="6049656"/>
            <a:ext cx="4368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bg2">
                    <a:lumMod val="10000"/>
                  </a:schemeClr>
                </a:solidFill>
              </a:rPr>
              <a:t>объективность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8DD68CD-637B-4CAC-AF5C-5D2243A4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3604" y="9482322"/>
            <a:ext cx="42157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bg2">
                    <a:lumMod val="10000"/>
                  </a:schemeClr>
                </a:solidFill>
              </a:rPr>
              <a:t>управление результатами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7278665E-97B8-4A63-95DD-C03D98D7C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8237" y="5741879"/>
            <a:ext cx="43688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bg2">
                    <a:lumMod val="10000"/>
                  </a:schemeClr>
                </a:solidFill>
              </a:rPr>
              <a:t>системность, целостность</a:t>
            </a:r>
            <a:endParaRPr lang="ru-RU" altLang="ru-RU" sz="4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449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E7987D73-3790-4073-B73A-DB775447393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F8B8AED0-C75C-41B8-8641-5E0456E76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F76EE3B-819C-4548-BA14-F8A402391C93}"/>
              </a:ext>
            </a:extLst>
          </p:cNvPr>
          <p:cNvSpPr txBox="1">
            <a:spLocks/>
          </p:cNvSpPr>
          <p:nvPr/>
        </p:nvSpPr>
        <p:spPr>
          <a:xfrm>
            <a:off x="565150" y="591049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b="0" dirty="0"/>
              <a:t>СОТРУДНИЧЕСТВО</a:t>
            </a:r>
          </a:p>
        </p:txBody>
      </p:sp>
      <p:graphicFrame>
        <p:nvGraphicFramePr>
          <p:cNvPr id="9" name="Объект 7">
            <a:extLst>
              <a:ext uri="{FF2B5EF4-FFF2-40B4-BE49-F238E27FC236}">
                <a16:creationId xmlns:a16="http://schemas.microsoft.com/office/drawing/2014/main" id="{58FF26BB-C140-43E3-ABBA-94BD50DCE8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445211"/>
              </p:ext>
            </p:extLst>
          </p:nvPr>
        </p:nvGraphicFramePr>
        <p:xfrm>
          <a:off x="4486275" y="3062384"/>
          <a:ext cx="15411450" cy="951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519F86-EA6D-4D3E-AD51-4589BDDDEB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50" t="39782" r="25850" b="26900"/>
          <a:stretch/>
        </p:blipFill>
        <p:spPr>
          <a:xfrm>
            <a:off x="10086222" y="6469010"/>
            <a:ext cx="4211556" cy="290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693685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0AF83332-9228-4326-AE3A-CD2010095C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EEBE885E-A3B6-486B-8A82-7E1E66C7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4FC1FA-75E4-4120-BFF4-B2DEA0C4ADF6}"/>
              </a:ext>
            </a:extLst>
          </p:cNvPr>
          <p:cNvSpPr txBox="1">
            <a:spLocks/>
          </p:cNvSpPr>
          <p:nvPr/>
        </p:nvSpPr>
        <p:spPr>
          <a:xfrm>
            <a:off x="514350" y="663960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b="0" dirty="0"/>
              <a:t>ОБЪЕКТИВНОСТЬ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12D145CB-C91B-4EEA-BBD1-D722782FA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279" y="2461602"/>
            <a:ext cx="3236488" cy="324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5AA148-D767-49B3-AEE8-F778F57FA650}"/>
              </a:ext>
            </a:extLst>
          </p:cNvPr>
          <p:cNvSpPr txBox="1"/>
          <p:nvPr/>
        </p:nvSpPr>
        <p:spPr>
          <a:xfrm>
            <a:off x="2524764" y="2884182"/>
            <a:ext cx="6759478" cy="1446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КРИТЕРИАЛЬНОЕ ОЦЕНИВАНИЕ</a:t>
            </a: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6812DD83-62B2-4E92-AAE3-6183AF867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764" y="4497016"/>
            <a:ext cx="67594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группа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язык и литература»</a:t>
            </a:r>
            <a:endParaRPr lang="ru-RU" altLang="ru-RU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DD9417-BB10-41B8-BEBA-3EEE1BA9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764" y="6602292"/>
            <a:ext cx="6759478" cy="63556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DDDB6D-EF72-425D-B023-B357A8FCF720}"/>
              </a:ext>
            </a:extLst>
          </p:cNvPr>
          <p:cNvSpPr txBox="1"/>
          <p:nvPr/>
        </p:nvSpPr>
        <p:spPr>
          <a:xfrm>
            <a:off x="12926064" y="2884182"/>
            <a:ext cx="6759478" cy="1446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АКАДЕМИЧЕСКАЯ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ЧЕСТНОСТЬ</a:t>
            </a:r>
          </a:p>
        </p:txBody>
      </p:sp>
      <p:pic>
        <p:nvPicPr>
          <p:cNvPr id="18" name="Рисунок 16">
            <a:extLst>
              <a:ext uri="{FF2B5EF4-FFF2-40B4-BE49-F238E27FC236}">
                <a16:creationId xmlns:a16="http://schemas.microsoft.com/office/drawing/2014/main" id="{E17D16A6-AB48-4572-8439-085F81E5E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771" y="4497016"/>
            <a:ext cx="5025679" cy="823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7579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8D585-A5CD-40B2-990A-DAC09E5695A2}"/>
              </a:ext>
            </a:extLst>
          </p:cNvPr>
          <p:cNvSpPr txBox="1"/>
          <p:nvPr/>
        </p:nvSpPr>
        <p:spPr>
          <a:xfrm>
            <a:off x="9435830" y="6517532"/>
            <a:ext cx="145375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>
                <a:solidFill>
                  <a:srgbClr val="020C22"/>
                </a:solidFill>
              </a:rPr>
              <a:t>«…</a:t>
            </a:r>
            <a:r>
              <a:rPr lang="ru-RU" sz="6000" b="1" i="1" dirty="0">
                <a:solidFill>
                  <a:srgbClr val="020C22"/>
                </a:solidFill>
                <a:effectLst/>
              </a:rPr>
              <a:t> те таланты, которые демонстрируют ваши ученики на олимпиадах, связаны с одной очень простой истиной: каждый ученик талантлив.»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4236" y="2861888"/>
            <a:ext cx="22909620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400" b="1" dirty="0">
                <a:solidFill>
                  <a:schemeClr val="bg2">
                    <a:lumMod val="10000"/>
                  </a:schemeClr>
                </a:solidFill>
              </a:rPr>
              <a:t>Из выступления Президента Российской Федерации В.В. Путина на торжественном вечере, посвященном Дню учителя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sym typeface="Helvetica Neue"/>
              </a:rPr>
              <a:t>5</a:t>
            </a:r>
            <a:r>
              <a:rPr kumimoji="0" lang="ru-RU" sz="44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sym typeface="Helvetica Neue"/>
              </a:rPr>
              <a:t> октября 2017 года:</a:t>
            </a:r>
            <a:endParaRPr kumimoji="0" lang="ru-RU" sz="4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sym typeface="Helvetica Neue"/>
            </a:endParaRPr>
          </a:p>
        </p:txBody>
      </p:sp>
      <p:pic>
        <p:nvPicPr>
          <p:cNvPr id="1026" name="Picture 2" descr="Владимир Путин поздравил российских учителей с профессиональным праздником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8" y="5481199"/>
            <a:ext cx="8143436" cy="50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715937" y="12887306"/>
            <a:ext cx="352661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017806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572E7899-FDDB-4DB3-902E-32FB83DFDAF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DFD7D541-509E-4DD6-88F0-98652B11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D9AB9BF-E4D5-4275-B7E2-7F786358B39D}"/>
              </a:ext>
            </a:extLst>
          </p:cNvPr>
          <p:cNvSpPr txBox="1">
            <a:spLocks/>
          </p:cNvSpPr>
          <p:nvPr/>
        </p:nvSpPr>
        <p:spPr>
          <a:xfrm>
            <a:off x="565150" y="584483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b="0" dirty="0"/>
              <a:t>СИСТЕМНОСТЬ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E5491-DB94-4C2D-A62E-C36AED0CB781}"/>
              </a:ext>
            </a:extLst>
          </p:cNvPr>
          <p:cNvSpPr txBox="1"/>
          <p:nvPr/>
        </p:nvSpPr>
        <p:spPr>
          <a:xfrm>
            <a:off x="2114550" y="2582293"/>
            <a:ext cx="8667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u="sng" dirty="0">
                <a:solidFill>
                  <a:schemeClr val="bg2">
                    <a:lumMod val="10000"/>
                  </a:schemeClr>
                </a:solidFill>
              </a:rPr>
              <a:t>Предмет: иностранный язык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6B27CFAD-3C91-4A19-8944-16F1B715C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298" y="3394397"/>
            <a:ext cx="79605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chemeClr val="bg2">
                    <a:lumMod val="10000"/>
                  </a:schemeClr>
                </a:solidFill>
                <a:latin typeface="+mn-lt"/>
                <a:cs typeface="Arial" panose="020B0604020202020204" pitchFamily="34" charset="0"/>
              </a:rPr>
              <a:t>Внутришкольный контроль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6F566F37-A596-4EF0-A8D3-A26786C8D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520381"/>
              </p:ext>
            </p:extLst>
          </p:nvPr>
        </p:nvGraphicFramePr>
        <p:xfrm>
          <a:off x="10782300" y="5040788"/>
          <a:ext cx="11982450" cy="7026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5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1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19715"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Промежуточный</a:t>
                      </a:r>
                      <a:r>
                        <a:rPr lang="ru-RU" sz="36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(четвертной) контроль</a:t>
                      </a:r>
                    </a:p>
                    <a:p>
                      <a:r>
                        <a:rPr lang="ru-RU" sz="36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2-11 класс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/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Административный контроль</a:t>
                      </a:r>
                    </a:p>
                    <a:p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2-11 класс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54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</a:t>
                      </a:r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четверть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Говорение</a:t>
                      </a:r>
                      <a:r>
                        <a:rPr lang="ru-RU" sz="36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(диалог)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Чтение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54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II</a:t>
                      </a:r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четверть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Лексика, грамматика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Аудирование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54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III</a:t>
                      </a:r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четверть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Письмо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Говорение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54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IV </a:t>
                      </a:r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четверть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Говорение (монолог)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Письмо</a:t>
                      </a:r>
                      <a:endParaRPr lang="ru-RU" sz="36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25" marR="91425" marT="45715" marB="4571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C9AF6AF6-8A4F-48AE-8C04-1894A2DFC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355675"/>
              </p:ext>
            </p:extLst>
          </p:nvPr>
        </p:nvGraphicFramePr>
        <p:xfrm>
          <a:off x="-241299" y="3730513"/>
          <a:ext cx="12814300" cy="937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B37F8AD7-0CEE-45A3-8E26-B4006C7D5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64" y="4417376"/>
            <a:ext cx="2198404" cy="19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B0D175-E7AB-41CE-A551-EE37E1B18CAB}"/>
              </a:ext>
            </a:extLst>
          </p:cNvPr>
          <p:cNvSpPr txBox="1"/>
          <p:nvPr/>
        </p:nvSpPr>
        <p:spPr>
          <a:xfrm>
            <a:off x="5584709" y="5128123"/>
            <a:ext cx="282288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АУДИРОВАНИЕ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4E84A7-C877-4248-8A03-D3EE527407E5}"/>
              </a:ext>
            </a:extLst>
          </p:cNvPr>
          <p:cNvSpPr txBox="1"/>
          <p:nvPr/>
        </p:nvSpPr>
        <p:spPr>
          <a:xfrm>
            <a:off x="4001725" y="7896653"/>
            <a:ext cx="253755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ГРАММАТИКА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И ЛЕКСИКА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C997D-BF3A-4850-9E38-C90E59546160}"/>
              </a:ext>
            </a:extLst>
          </p:cNvPr>
          <p:cNvSpPr txBox="1"/>
          <p:nvPr/>
        </p:nvSpPr>
        <p:spPr>
          <a:xfrm>
            <a:off x="7749256" y="8150045"/>
            <a:ext cx="169277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ПИСЬМО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C8057E-2FD5-49ED-B3CB-C3314A80613C}"/>
              </a:ext>
            </a:extLst>
          </p:cNvPr>
          <p:cNvSpPr txBox="1"/>
          <p:nvPr/>
        </p:nvSpPr>
        <p:spPr>
          <a:xfrm>
            <a:off x="5767231" y="11171967"/>
            <a:ext cx="23275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ГОВОРЕНИЕ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D5858B-199C-48C9-8187-4F1ECE64087C}"/>
              </a:ext>
            </a:extLst>
          </p:cNvPr>
          <p:cNvSpPr txBox="1"/>
          <p:nvPr/>
        </p:nvSpPr>
        <p:spPr>
          <a:xfrm>
            <a:off x="2845708" y="11143268"/>
            <a:ext cx="155651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ЧТЕНИЕ</a:t>
            </a:r>
          </a:p>
        </p:txBody>
      </p:sp>
    </p:spTree>
    <p:extLst>
      <p:ext uri="{BB962C8B-B14F-4D97-AF65-F5344CB8AC3E}">
        <p14:creationId xmlns:p14="http://schemas.microsoft.com/office/powerpoint/2010/main" val="22305555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70850316-60C3-44D7-AD4A-9E0A4F8419F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1BB618F9-B1D1-44B0-97DF-8D5018CE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CD2B05-25B3-4280-99CA-4B6305C47A38}"/>
              </a:ext>
            </a:extLst>
          </p:cNvPr>
          <p:cNvSpPr txBox="1">
            <a:spLocks/>
          </p:cNvSpPr>
          <p:nvPr/>
        </p:nvSpPr>
        <p:spPr>
          <a:xfrm>
            <a:off x="514350" y="614126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b="0" dirty="0"/>
              <a:t>ДОСТОВЕРНОСТЬ, ВАЛИДНОСТЬ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5F1EC6A-6310-47AC-85BB-FE9CA1363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063454"/>
              </p:ext>
            </p:extLst>
          </p:nvPr>
        </p:nvGraphicFramePr>
        <p:xfrm>
          <a:off x="2026990" y="2658327"/>
          <a:ext cx="8545760" cy="10197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10EBCDC-0EA8-4A0D-833E-C5C54ACEB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6586038"/>
              </p:ext>
            </p:extLst>
          </p:nvPr>
        </p:nvGraphicFramePr>
        <p:xfrm>
          <a:off x="7155059" y="2429069"/>
          <a:ext cx="19964400" cy="1298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ACBD3A-DED7-407D-BF49-3C3211FE9E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r="2115" b="6750"/>
          <a:stretch>
            <a:fillRect/>
          </a:stretch>
        </p:blipFill>
        <p:spPr bwMode="auto">
          <a:xfrm>
            <a:off x="13811252" y="3339108"/>
            <a:ext cx="2514598" cy="12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7">
            <a:extLst>
              <a:ext uri="{FF2B5EF4-FFF2-40B4-BE49-F238E27FC236}">
                <a16:creationId xmlns:a16="http://schemas.microsoft.com/office/drawing/2014/main" id="{5E8FA70D-B899-4857-9AF7-7F6235A04D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3094" r="71591" b="9741"/>
          <a:stretch>
            <a:fillRect/>
          </a:stretch>
        </p:blipFill>
        <p:spPr bwMode="auto">
          <a:xfrm>
            <a:off x="16791880" y="3087095"/>
            <a:ext cx="1953320" cy="1666693"/>
          </a:xfrm>
          <a:prstGeom prst="rect">
            <a:avLst/>
          </a:prstGeom>
          <a:solidFill>
            <a:srgbClr val="06B6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0">
            <a:extLst>
              <a:ext uri="{FF2B5EF4-FFF2-40B4-BE49-F238E27FC236}">
                <a16:creationId xmlns:a16="http://schemas.microsoft.com/office/drawing/2014/main" id="{A0519880-01A0-4C0D-BC9F-B163238AF1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230" y="2843226"/>
            <a:ext cx="2486720" cy="211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>
            <a:extLst>
              <a:ext uri="{FF2B5EF4-FFF2-40B4-BE49-F238E27FC236}">
                <a16:creationId xmlns:a16="http://schemas.microsoft.com/office/drawing/2014/main" id="{9389A9DC-E934-456E-BAA0-4A1E44392F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745" y="8292569"/>
            <a:ext cx="2235612" cy="12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C610852-C6C9-424A-8FFD-0F35D420A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09" y="7606791"/>
            <a:ext cx="2483262" cy="247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31DC88-84D2-4992-BB64-DEFEE6222062}"/>
              </a:ext>
            </a:extLst>
          </p:cNvPr>
          <p:cNvSpPr txBox="1"/>
          <p:nvPr/>
        </p:nvSpPr>
        <p:spPr>
          <a:xfrm>
            <a:off x="17659350" y="8304308"/>
            <a:ext cx="10858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Мин-во образо-вания Испании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latin typeface="+mn-lt"/>
            </a:endParaRPr>
          </a:p>
        </p:txBody>
      </p:sp>
      <p:pic>
        <p:nvPicPr>
          <p:cNvPr id="23" name="Рисунок 15">
            <a:extLst>
              <a:ext uri="{FF2B5EF4-FFF2-40B4-BE49-F238E27FC236}">
                <a16:creationId xmlns:a16="http://schemas.microsoft.com/office/drawing/2014/main" id="{DA2A60C9-BE71-4D74-A914-BE6345CBB3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15332" r="10222" b="18227"/>
          <a:stretch>
            <a:fillRect/>
          </a:stretch>
        </p:blipFill>
        <p:spPr bwMode="auto">
          <a:xfrm>
            <a:off x="19564352" y="8139783"/>
            <a:ext cx="1924048" cy="166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14">
            <a:extLst>
              <a:ext uri="{FF2B5EF4-FFF2-40B4-BE49-F238E27FC236}">
                <a16:creationId xmlns:a16="http://schemas.microsoft.com/office/drawing/2014/main" id="{FFF4AF3D-D267-42E7-A4C3-26A7735243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241" y="10449151"/>
            <a:ext cx="2483262" cy="119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F80AC2-0ED3-43C4-AF51-08D190A0925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6690" t="11937" r="4493" b="14563"/>
          <a:stretch/>
        </p:blipFill>
        <p:spPr>
          <a:xfrm>
            <a:off x="18135602" y="10507954"/>
            <a:ext cx="2086838" cy="17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000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вал 36">
            <a:extLst>
              <a:ext uri="{FF2B5EF4-FFF2-40B4-BE49-F238E27FC236}">
                <a16:creationId xmlns:a16="http://schemas.microsoft.com/office/drawing/2014/main" id="{68E121DD-2AAD-48F9-B303-0AF32E690118}"/>
              </a:ext>
            </a:extLst>
          </p:cNvPr>
          <p:cNvSpPr/>
          <p:nvPr/>
        </p:nvSpPr>
        <p:spPr>
          <a:xfrm>
            <a:off x="19849899" y="7189982"/>
            <a:ext cx="3289472" cy="2678295"/>
          </a:xfrm>
          <a:prstGeom prst="ellips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DB6C808-25FC-4869-A768-F35C82AAE59F}"/>
              </a:ext>
            </a:extLst>
          </p:cNvPr>
          <p:cNvSpPr/>
          <p:nvPr/>
        </p:nvSpPr>
        <p:spPr>
          <a:xfrm>
            <a:off x="18444349" y="5054761"/>
            <a:ext cx="3289472" cy="2678295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929AD2B4-B242-475A-AA95-7F6238B252EE}"/>
              </a:ext>
            </a:extLst>
          </p:cNvPr>
          <p:cNvSpPr/>
          <p:nvPr/>
        </p:nvSpPr>
        <p:spPr>
          <a:xfrm>
            <a:off x="15471934" y="5161489"/>
            <a:ext cx="3289472" cy="2678295"/>
          </a:xfrm>
          <a:prstGeom prst="ellipse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870D08-D2AD-47EE-876F-F23722465ED8}"/>
              </a:ext>
            </a:extLst>
          </p:cNvPr>
          <p:cNvSpPr/>
          <p:nvPr/>
        </p:nvSpPr>
        <p:spPr>
          <a:xfrm>
            <a:off x="14383440" y="7514444"/>
            <a:ext cx="3289472" cy="267829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pic>
        <p:nvPicPr>
          <p:cNvPr id="2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1BB618F9-B1D1-44B0-97DF-8D5018CE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">
            <a:extLst>
              <a:ext uri="{FF2B5EF4-FFF2-40B4-BE49-F238E27FC236}">
                <a16:creationId xmlns:a16="http://schemas.microsoft.com/office/drawing/2014/main" id="{572E7899-FDDB-4DB3-902E-32FB83DFDAF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3" y="12887306"/>
            <a:ext cx="602729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21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CD2B05-25B3-4280-99CA-4B6305C47A38}"/>
              </a:ext>
            </a:extLst>
          </p:cNvPr>
          <p:cNvSpPr txBox="1">
            <a:spLocks/>
          </p:cNvSpPr>
          <p:nvPr/>
        </p:nvSpPr>
        <p:spPr>
          <a:xfrm>
            <a:off x="601957" y="715450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РАБОТА В КОМАНДЕ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4552" y="2668457"/>
            <a:ext cx="8735438" cy="1579920"/>
          </a:xfrm>
          <a:prstGeom prst="rect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</a:rPr>
              <a:t>В</a:t>
            </a:r>
            <a:r>
              <a:rPr kumimoji="0" lang="ru-RU" sz="4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нутришкольная</a:t>
            </a:r>
            <a:r>
              <a:rPr kumimoji="0" lang="ru-RU" sz="48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команда олимпийцев</a:t>
            </a:r>
            <a:endParaRPr kumimoji="0" lang="ru-RU" sz="4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3920148"/>
              </p:ext>
            </p:extLst>
          </p:nvPr>
        </p:nvGraphicFramePr>
        <p:xfrm>
          <a:off x="1002323" y="4922242"/>
          <a:ext cx="10819896" cy="628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FFB668-49FA-4A0F-B172-150760185F3B}"/>
              </a:ext>
            </a:extLst>
          </p:cNvPr>
          <p:cNvSpPr txBox="1"/>
          <p:nvPr/>
        </p:nvSpPr>
        <p:spPr>
          <a:xfrm>
            <a:off x="14315815" y="2668457"/>
            <a:ext cx="8735438" cy="1579920"/>
          </a:xfrm>
          <a:prstGeom prst="rect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</a:rPr>
              <a:t>Модульная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</a:rPr>
              <a:t>подготовка</a:t>
            </a:r>
            <a:endParaRPr kumimoji="0" lang="ru-RU" sz="4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A22147-0D45-491C-8C4D-E677F023DC63}"/>
              </a:ext>
            </a:extLst>
          </p:cNvPr>
          <p:cNvSpPr txBox="1"/>
          <p:nvPr/>
        </p:nvSpPr>
        <p:spPr>
          <a:xfrm>
            <a:off x="14877002" y="8002076"/>
            <a:ext cx="2123979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УЧИТЕЛЬ 1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фонетика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г</a:t>
            </a: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Helvetica Neue"/>
              </a:rPr>
              <a:t>рафика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морфемика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1DB760-54EE-4968-962B-4BD9CECECCB6}"/>
              </a:ext>
            </a:extLst>
          </p:cNvPr>
          <p:cNvSpPr txBox="1"/>
          <p:nvPr/>
        </p:nvSpPr>
        <p:spPr>
          <a:xfrm>
            <a:off x="16117197" y="5742448"/>
            <a:ext cx="1998945" cy="1302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УЧИТЕЛЬ 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синтаксис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Helvetica Neue"/>
              </a:rPr>
              <a:t>пунктуация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9D74B-6947-4D32-A55D-9195A4E8C24C}"/>
              </a:ext>
            </a:extLst>
          </p:cNvPr>
          <p:cNvSpPr txBox="1"/>
          <p:nvPr/>
        </p:nvSpPr>
        <p:spPr>
          <a:xfrm>
            <a:off x="18968798" y="5430949"/>
            <a:ext cx="2292295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УЧИТЕЛЬ 3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лексика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ф</a:t>
            </a: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Helvetica Neue"/>
              </a:rPr>
              <a:t>разеология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Helvetica Neue"/>
              </a:rPr>
              <a:t>орфография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2C3AC6-45B4-430E-BC78-8474851FC67A}"/>
              </a:ext>
            </a:extLst>
          </p:cNvPr>
          <p:cNvSpPr txBox="1"/>
          <p:nvPr/>
        </p:nvSpPr>
        <p:spPr>
          <a:xfrm>
            <a:off x="20459053" y="7752374"/>
            <a:ext cx="2390078" cy="1703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УЧИТЕЛЬ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kumimoji="0" lang="ru-RU" sz="2600" b="1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словообразо-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kumimoji="0" lang="ru-RU" sz="2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Helvetica Neue"/>
              </a:rPr>
              <a:t>ание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</a:rPr>
              <a:t>морфология</a:t>
            </a:r>
            <a:endParaRPr kumimoji="0" lang="ru-RU" sz="2600" b="1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CD01288-E6E2-4912-9EDD-00B5C4C8FF92}"/>
              </a:ext>
            </a:extLst>
          </p:cNvPr>
          <p:cNvSpPr/>
          <p:nvPr/>
        </p:nvSpPr>
        <p:spPr>
          <a:xfrm>
            <a:off x="17038798" y="6976525"/>
            <a:ext cx="3289472" cy="2678295"/>
          </a:xfrm>
          <a:prstGeom prst="ellips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0D92AB-BB72-41EF-8781-6206738587CD}"/>
              </a:ext>
            </a:extLst>
          </p:cNvPr>
          <p:cNvSpPr txBox="1"/>
          <p:nvPr/>
        </p:nvSpPr>
        <p:spPr>
          <a:xfrm>
            <a:off x="17839795" y="8062664"/>
            <a:ext cx="176170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УЧЕНИК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47" name="Стрелка: изогнутая вправо 46">
            <a:extLst>
              <a:ext uri="{FF2B5EF4-FFF2-40B4-BE49-F238E27FC236}">
                <a16:creationId xmlns:a16="http://schemas.microsoft.com/office/drawing/2014/main" id="{99FB3A12-7DDA-4D32-876F-6E199185E7DF}"/>
              </a:ext>
            </a:extLst>
          </p:cNvPr>
          <p:cNvSpPr/>
          <p:nvPr/>
        </p:nvSpPr>
        <p:spPr>
          <a:xfrm rot="12368467" flipH="1">
            <a:off x="14304464" y="5754180"/>
            <a:ext cx="1150800" cy="2678295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8" name="Стрелка: изогнутая вправо 47">
            <a:extLst>
              <a:ext uri="{FF2B5EF4-FFF2-40B4-BE49-F238E27FC236}">
                <a16:creationId xmlns:a16="http://schemas.microsoft.com/office/drawing/2014/main" id="{545F99BF-8B48-4B63-8DC1-6F4D42254975}"/>
              </a:ext>
            </a:extLst>
          </p:cNvPr>
          <p:cNvSpPr/>
          <p:nvPr/>
        </p:nvSpPr>
        <p:spPr>
          <a:xfrm rot="16200000" flipH="1">
            <a:off x="18209760" y="3181656"/>
            <a:ext cx="832275" cy="3666311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9" name="Стрелка: изогнутая вправо 48">
            <a:extLst>
              <a:ext uri="{FF2B5EF4-FFF2-40B4-BE49-F238E27FC236}">
                <a16:creationId xmlns:a16="http://schemas.microsoft.com/office/drawing/2014/main" id="{F114962D-A47E-4CFB-8995-885D24E42758}"/>
              </a:ext>
            </a:extLst>
          </p:cNvPr>
          <p:cNvSpPr/>
          <p:nvPr/>
        </p:nvSpPr>
        <p:spPr>
          <a:xfrm rot="19207530" flipH="1">
            <a:off x="22016738" y="5266305"/>
            <a:ext cx="1150800" cy="2678295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1" name="Стрелка: изогнутая вправо 50">
            <a:extLst>
              <a:ext uri="{FF2B5EF4-FFF2-40B4-BE49-F238E27FC236}">
                <a16:creationId xmlns:a16="http://schemas.microsoft.com/office/drawing/2014/main" id="{25B6A70F-3214-4981-AF72-C198C398237D}"/>
              </a:ext>
            </a:extLst>
          </p:cNvPr>
          <p:cNvSpPr/>
          <p:nvPr/>
        </p:nvSpPr>
        <p:spPr>
          <a:xfrm rot="5091167" flipH="1">
            <a:off x="18373614" y="7445893"/>
            <a:ext cx="1047403" cy="5673011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bg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7093704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D02CBB04-F30F-42F4-9BA7-C0E28F52377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781B5A94-A68F-4827-A288-8D72C48B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91BF1C7-FA56-4684-80C5-520067F4718D}"/>
              </a:ext>
            </a:extLst>
          </p:cNvPr>
          <p:cNvSpPr txBox="1">
            <a:spLocks/>
          </p:cNvSpPr>
          <p:nvPr/>
        </p:nvSpPr>
        <p:spPr>
          <a:xfrm>
            <a:off x="484876" y="695289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МОТИВАЦИЯ</a:t>
            </a:r>
          </a:p>
        </p:txBody>
      </p:sp>
      <p:pic>
        <p:nvPicPr>
          <p:cNvPr id="8" name="Picture 2" descr="C:\Users\Sveta1252\Desktop\поздравление.jpg">
            <a:extLst>
              <a:ext uri="{FF2B5EF4-FFF2-40B4-BE49-F238E27FC236}">
                <a16:creationId xmlns:a16="http://schemas.microsoft.com/office/drawing/2014/main" id="{49CE4A95-FF63-40A0-8337-5FBF7C6B3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425520"/>
            <a:ext cx="14378778" cy="843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FF4A3B-FD90-4791-84B8-D3B10DB7A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674" y="2719484"/>
            <a:ext cx="3204270" cy="45696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B631FB-098E-4659-8473-15B0DF09E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3664" y="2719484"/>
            <a:ext cx="3204270" cy="45784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3AD374-A593-4201-89A2-0DFFF3B0D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7674" y="7908496"/>
            <a:ext cx="6802902" cy="39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579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0F282B44-2BEB-408E-AF58-39EDE76D545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A4A8EC03-79EC-434C-A077-1033C340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2878101-E60A-4991-AB18-0DA98F9BE184}"/>
              </a:ext>
            </a:extLst>
          </p:cNvPr>
          <p:cNvSpPr txBox="1">
            <a:spLocks/>
          </p:cNvSpPr>
          <p:nvPr/>
        </p:nvSpPr>
        <p:spPr>
          <a:xfrm>
            <a:off x="956067" y="609978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ИНФОРМАЦИОННАЯ ПОДДЕРЖКА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895744-8853-48CD-A39B-C8235CE1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21" y="2414685"/>
            <a:ext cx="13354459" cy="2859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5FE70C-545C-40B7-92A0-A27DDDA37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23" y="5274556"/>
            <a:ext cx="12755356" cy="621388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ED2C67F-52AA-494F-A26A-609CA051E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8747" r="24207" b="3970"/>
          <a:stretch/>
        </p:blipFill>
        <p:spPr bwMode="auto">
          <a:xfrm>
            <a:off x="13498979" y="5094141"/>
            <a:ext cx="9867900" cy="709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89F5D6-5934-416D-88D9-7FEAC7C148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4" t="1368" r="30286" b="42134"/>
          <a:stretch/>
        </p:blipFill>
        <p:spPr>
          <a:xfrm>
            <a:off x="21104772" y="2414685"/>
            <a:ext cx="1983828" cy="267945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79054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860C39F0-543D-4D1B-990B-6A40DB79F8E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BF4FC4BF-FC7A-4A30-BD89-7A6E64E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660D7FC-45E6-4581-9042-A36829033F35}"/>
              </a:ext>
            </a:extLst>
          </p:cNvPr>
          <p:cNvSpPr txBox="1">
            <a:spLocks/>
          </p:cNvSpPr>
          <p:nvPr/>
        </p:nvSpPr>
        <p:spPr>
          <a:xfrm>
            <a:off x="476250" y="565649"/>
            <a:ext cx="22745700" cy="1143000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УПРАВЛЕНИЕ РЕЗУЛЬТАТАМИ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A2E72C-E725-4A9F-A724-659BBC7D8A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406" t="4782" r="8097" b="8766"/>
          <a:stretch/>
        </p:blipFill>
        <p:spPr>
          <a:xfrm>
            <a:off x="8158268" y="5911990"/>
            <a:ext cx="8067464" cy="5378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кругленная прямоугольная выноска 24">
            <a:extLst>
              <a:ext uri="{FF2B5EF4-FFF2-40B4-BE49-F238E27FC236}">
                <a16:creationId xmlns:a16="http://schemas.microsoft.com/office/drawing/2014/main" id="{7118FBED-AD50-4B87-B190-ADB861516536}"/>
              </a:ext>
            </a:extLst>
          </p:cNvPr>
          <p:cNvSpPr/>
          <p:nvPr/>
        </p:nvSpPr>
        <p:spPr>
          <a:xfrm flipH="1">
            <a:off x="2524764" y="9620400"/>
            <a:ext cx="5134911" cy="2171549"/>
          </a:xfrm>
          <a:prstGeom prst="wedgeRoundRectCallout">
            <a:avLst/>
          </a:prstGeom>
          <a:solidFill>
            <a:srgbClr val="C1E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Лидеры предметных и </a:t>
            </a:r>
            <a:r>
              <a:rPr lang="ru-RU" sz="36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межпредметных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групп</a:t>
            </a:r>
          </a:p>
        </p:txBody>
      </p:sp>
      <p:sp>
        <p:nvSpPr>
          <p:cNvPr id="12" name="Скругленная прямоугольная выноска 23">
            <a:extLst>
              <a:ext uri="{FF2B5EF4-FFF2-40B4-BE49-F238E27FC236}">
                <a16:creationId xmlns:a16="http://schemas.microsoft.com/office/drawing/2014/main" id="{EE54AAE4-75FB-4C72-A4F9-A2AC619B4B9B}"/>
              </a:ext>
            </a:extLst>
          </p:cNvPr>
          <p:cNvSpPr/>
          <p:nvPr/>
        </p:nvSpPr>
        <p:spPr>
          <a:xfrm flipH="1">
            <a:off x="2990850" y="6969126"/>
            <a:ext cx="4664507" cy="2056364"/>
          </a:xfrm>
          <a:prstGeom prst="wedgeRoundRectCallout">
            <a:avLst/>
          </a:prstGeom>
          <a:solidFill>
            <a:srgbClr val="C1E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Руководитель класса</a:t>
            </a:r>
          </a:p>
        </p:txBody>
      </p:sp>
      <p:sp>
        <p:nvSpPr>
          <p:cNvPr id="14" name="Скругленная прямоугольная выноска 22">
            <a:extLst>
              <a:ext uri="{FF2B5EF4-FFF2-40B4-BE49-F238E27FC236}">
                <a16:creationId xmlns:a16="http://schemas.microsoft.com/office/drawing/2014/main" id="{E0AA6775-6F53-4E90-B1AF-3012520603C6}"/>
              </a:ext>
            </a:extLst>
          </p:cNvPr>
          <p:cNvSpPr/>
          <p:nvPr/>
        </p:nvSpPr>
        <p:spPr>
          <a:xfrm flipH="1">
            <a:off x="3943349" y="3909366"/>
            <a:ext cx="4400549" cy="2056364"/>
          </a:xfrm>
          <a:prstGeom prst="wedgeRoundRectCallout">
            <a:avLst/>
          </a:prstGeom>
          <a:solidFill>
            <a:srgbClr val="C1E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Методист</a:t>
            </a:r>
          </a:p>
        </p:txBody>
      </p:sp>
      <p:sp>
        <p:nvSpPr>
          <p:cNvPr id="16" name="Скругленная прямоугольная выноска 18">
            <a:extLst>
              <a:ext uri="{FF2B5EF4-FFF2-40B4-BE49-F238E27FC236}">
                <a16:creationId xmlns:a16="http://schemas.microsoft.com/office/drawing/2014/main" id="{E0E7CB4C-87C7-4F44-8998-FF9185675F15}"/>
              </a:ext>
            </a:extLst>
          </p:cNvPr>
          <p:cNvSpPr/>
          <p:nvPr/>
        </p:nvSpPr>
        <p:spPr>
          <a:xfrm>
            <a:off x="9991725" y="2840011"/>
            <a:ext cx="4400549" cy="2056363"/>
          </a:xfrm>
          <a:prstGeom prst="wedgeRoundRectCallout">
            <a:avLst/>
          </a:prstGeom>
          <a:solidFill>
            <a:srgbClr val="C1E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Учитель предметник</a:t>
            </a:r>
          </a:p>
        </p:txBody>
      </p:sp>
      <p:sp>
        <p:nvSpPr>
          <p:cNvPr id="18" name="Скругленная прямоугольная выноска 19">
            <a:extLst>
              <a:ext uri="{FF2B5EF4-FFF2-40B4-BE49-F238E27FC236}">
                <a16:creationId xmlns:a16="http://schemas.microsoft.com/office/drawing/2014/main" id="{C9E16418-75D4-4FD3-9828-CB3B99991C82}"/>
              </a:ext>
            </a:extLst>
          </p:cNvPr>
          <p:cNvSpPr/>
          <p:nvPr/>
        </p:nvSpPr>
        <p:spPr>
          <a:xfrm>
            <a:off x="16225732" y="3417593"/>
            <a:ext cx="4988074" cy="2399256"/>
          </a:xfrm>
          <a:prstGeom prst="wedgeRoundRectCallout">
            <a:avLst/>
          </a:prstGeom>
          <a:solidFill>
            <a:srgbClr val="C1E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Зам.директора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по управлению качеством образования</a:t>
            </a:r>
          </a:p>
        </p:txBody>
      </p:sp>
      <p:sp>
        <p:nvSpPr>
          <p:cNvPr id="20" name="Скругленная прямоугольная выноска 20">
            <a:extLst>
              <a:ext uri="{FF2B5EF4-FFF2-40B4-BE49-F238E27FC236}">
                <a16:creationId xmlns:a16="http://schemas.microsoft.com/office/drawing/2014/main" id="{AB61166A-54DE-45FA-8220-0473194D5C9B}"/>
              </a:ext>
            </a:extLst>
          </p:cNvPr>
          <p:cNvSpPr/>
          <p:nvPr/>
        </p:nvSpPr>
        <p:spPr>
          <a:xfrm>
            <a:off x="17072881" y="6946902"/>
            <a:ext cx="4644119" cy="2078588"/>
          </a:xfrm>
          <a:prstGeom prst="wedgeRoundRectCallout">
            <a:avLst/>
          </a:prstGeom>
          <a:solidFill>
            <a:srgbClr val="C1E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Зам.директора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по содержанию образования</a:t>
            </a:r>
          </a:p>
        </p:txBody>
      </p:sp>
      <p:sp>
        <p:nvSpPr>
          <p:cNvPr id="22" name="Скругленная прямоугольная выноска 21">
            <a:extLst>
              <a:ext uri="{FF2B5EF4-FFF2-40B4-BE49-F238E27FC236}">
                <a16:creationId xmlns:a16="http://schemas.microsoft.com/office/drawing/2014/main" id="{98E3B3C1-91A0-4CC6-AC43-839F3D164236}"/>
              </a:ext>
            </a:extLst>
          </p:cNvPr>
          <p:cNvSpPr/>
          <p:nvPr/>
        </p:nvSpPr>
        <p:spPr>
          <a:xfrm>
            <a:off x="17072881" y="9842500"/>
            <a:ext cx="5134911" cy="2000249"/>
          </a:xfrm>
          <a:prstGeom prst="wedgeRoundRectCallout">
            <a:avLst/>
          </a:prstGeom>
          <a:solidFill>
            <a:srgbClr val="C1E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Учитель-наставник</a:t>
            </a:r>
          </a:p>
        </p:txBody>
      </p:sp>
    </p:spTree>
    <p:extLst>
      <p:ext uri="{BB962C8B-B14F-4D97-AF65-F5344CB8AC3E}">
        <p14:creationId xmlns:p14="http://schemas.microsoft.com/office/powerpoint/2010/main" val="20128342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BF4FC4BF-FC7A-4A30-BD89-7A6E64E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25" y="2414685"/>
            <a:ext cx="7367322" cy="10484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6721" y="3218031"/>
            <a:ext cx="9858375" cy="8161237"/>
          </a:xfrm>
          <a:prstGeom prst="rect">
            <a:avLst/>
          </a:prstGeom>
        </p:spPr>
      </p:pic>
      <p:sp>
        <p:nvSpPr>
          <p:cNvPr id="5" name="Номер слайда">
            <a:extLst>
              <a:ext uri="{FF2B5EF4-FFF2-40B4-BE49-F238E27FC236}">
                <a16:creationId xmlns:a16="http://schemas.microsoft.com/office/drawing/2014/main" id="{860C39F0-543D-4D1B-990B-6A40DB79F8E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590903" y="12887306"/>
            <a:ext cx="602730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25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220161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EB8392BF-B703-4192-82F7-D385331775F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PT Book"/>
                <a:sym typeface="Futura PT Book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3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PT Book"/>
              <a:sym typeface="Futura PT Book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255341E-5F91-4B8C-BEAF-A83080062F12}"/>
              </a:ext>
            </a:extLst>
          </p:cNvPr>
          <p:cNvSpPr txBox="1">
            <a:spLocks/>
          </p:cNvSpPr>
          <p:nvPr/>
        </p:nvSpPr>
        <p:spPr>
          <a:xfrm>
            <a:off x="5418001" y="762544"/>
            <a:ext cx="135480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00" b="1" i="0" u="none" strike="noStrike" kern="0" cap="none" spc="-23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ИНСТРУМЕНТЫ</a:t>
            </a:r>
          </a:p>
        </p:txBody>
      </p:sp>
      <p:pic>
        <p:nvPicPr>
          <p:cNvPr id="7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A2EA3053-BD2E-4B89-8BA5-D81D5F22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43" y="2414685"/>
            <a:ext cx="20272443" cy="10440721"/>
          </a:xfrm>
          <a:prstGeom prst="rect">
            <a:avLst/>
          </a:prstGeom>
          <a:ln w="3175">
            <a:solidFill>
              <a:schemeClr val="tx2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560260" y="2685462"/>
            <a:ext cx="5918287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Создание ситуации успеха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19403" y="4083748"/>
            <a:ext cx="3908121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Работа в системе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67741" y="5858239"/>
            <a:ext cx="3969035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Преемственность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67741" y="7737045"/>
            <a:ext cx="6402394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sym typeface="Helvetica Neue"/>
              </a:rPr>
              <a:t>Основное + дополнительное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sym typeface="Helvetica Neue"/>
              </a:rPr>
              <a:t>образование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09581" y="9927605"/>
            <a:ext cx="7274428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Использование ресурсов города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65494" y="11325890"/>
            <a:ext cx="6307817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Привлечение специалистов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из смежных областей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3586" y="11325891"/>
            <a:ext cx="6464911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Непрерывное </a:t>
            </a:r>
          </a:p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профессиональное развитие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66380" y="9927605"/>
            <a:ext cx="3760646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Наставничество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4443" y="7475434"/>
            <a:ext cx="5918287" cy="1672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Эффективная внутренняя </a:t>
            </a:r>
          </a:p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sym typeface="Helvetica Neue"/>
              </a:rPr>
              <a:t>с</a:t>
            </a: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истема оценки </a:t>
            </a:r>
          </a:p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качества образования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34285" y="5858239"/>
            <a:ext cx="3967433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Работа в команде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66380" y="4083748"/>
            <a:ext cx="2635338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Мотивация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20284" y="2685462"/>
            <a:ext cx="6464911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Информационная поддержка</a:t>
            </a:r>
          </a:p>
        </p:txBody>
      </p:sp>
      <p:pic>
        <p:nvPicPr>
          <p:cNvPr id="3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D03069B2-265E-415E-B077-D8016449C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61" y="5273526"/>
            <a:ext cx="3066170" cy="36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09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1B9801F5-CBF4-42C6-AE0F-5F35C21936F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15135" y="12887306"/>
            <a:ext cx="354264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3</a:t>
            </a:r>
            <a:endParaRPr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0169FF5-E928-4214-A432-B627519F9B15}"/>
              </a:ext>
            </a:extLst>
          </p:cNvPr>
          <p:cNvSpPr txBox="1">
            <a:spLocks/>
          </p:cNvSpPr>
          <p:nvPr/>
        </p:nvSpPr>
        <p:spPr>
          <a:xfrm>
            <a:off x="1332747" y="489332"/>
            <a:ext cx="23225517" cy="21035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000" dirty="0"/>
              <a:t>ПРОФЕССИОНАЛЬНЫЙ СТАНДАРТ ПЕДАГОГА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4638B-41FA-40ED-B31D-29684605B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49" y="1688932"/>
            <a:ext cx="20736595" cy="1183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5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C487AC7-95F4-423B-9840-3524B755B2E3}"/>
              </a:ext>
            </a:extLst>
          </p:cNvPr>
          <p:cNvSpPr txBox="1">
            <a:spLocks/>
          </p:cNvSpPr>
          <p:nvPr/>
        </p:nvSpPr>
        <p:spPr>
          <a:xfrm>
            <a:off x="1332747" y="489332"/>
            <a:ext cx="23225517" cy="21035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000" dirty="0"/>
              <a:t>РЕЗУЛЬТАТЫ УЧАСТИЯ ГБОУ ШКОЛА № 1252 ИМЕНИ СЕРВАНТЕСА В ОЛИМПИАДНОМ ДВИЖЕНИИ</a:t>
            </a:r>
          </a:p>
        </p:txBody>
      </p:sp>
      <p:pic>
        <p:nvPicPr>
          <p:cNvPr id="2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E4D80694-DED6-416C-909A-0F5825B3E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73399F0C-E2ED-4915-AE8E-D5BC4C8A7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858167"/>
              </p:ext>
            </p:extLst>
          </p:nvPr>
        </p:nvGraphicFramePr>
        <p:xfrm>
          <a:off x="1821100" y="3263264"/>
          <a:ext cx="9090538" cy="8916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FBA6A80D-9C9E-4D3F-913D-391F093E4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707848"/>
              </p:ext>
            </p:extLst>
          </p:nvPr>
        </p:nvGraphicFramePr>
        <p:xfrm>
          <a:off x="12724310" y="3175863"/>
          <a:ext cx="8774723" cy="8916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Picture 4" descr="Всероссийская олимпиада школьников — Википедия">
            <a:extLst>
              <a:ext uri="{FF2B5EF4-FFF2-40B4-BE49-F238E27FC236}">
                <a16:creationId xmlns:a16="http://schemas.microsoft.com/office/drawing/2014/main" id="{7473AAB0-2CFE-4CB3-A071-0CFC81B5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7" y="2436703"/>
            <a:ext cx="2540169" cy="25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Московская олимпиада школьников по физике">
            <a:extLst>
              <a:ext uri="{FF2B5EF4-FFF2-40B4-BE49-F238E27FC236}">
                <a16:creationId xmlns:a16="http://schemas.microsoft.com/office/drawing/2014/main" id="{C2351F15-B25A-4FE4-9368-E6745B5CC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394" y="2519206"/>
            <a:ext cx="4517382" cy="148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8860B8-AEB6-46B4-89FE-EFE93BFB5637}"/>
              </a:ext>
            </a:extLst>
          </p:cNvPr>
          <p:cNvSpPr txBox="1"/>
          <p:nvPr/>
        </p:nvSpPr>
        <p:spPr>
          <a:xfrm>
            <a:off x="1523060" y="5729185"/>
            <a:ext cx="947592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</a:rPr>
              <a:t>Английский язык, астрономия, биология, география, МХК, испанский язык, история, литература, математика, обществознание, ОБЖ, право, русский язык, физкультура, химия, экология, экономика, информатика, итальянский язык, технология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5142EE-D518-4005-A7BD-0B5E151E247C}"/>
              </a:ext>
            </a:extLst>
          </p:cNvPr>
          <p:cNvSpPr txBox="1"/>
          <p:nvPr/>
        </p:nvSpPr>
        <p:spPr>
          <a:xfrm>
            <a:off x="1733755" y="9072269"/>
            <a:ext cx="9090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Английский язык, география, МХК, испанский язык, история, литература, ОБЖ, обществознание, право, русский язык, физкультура, химия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E59FF4-CC52-431A-B395-0CE8031AD8EB}"/>
              </a:ext>
            </a:extLst>
          </p:cNvPr>
          <p:cNvSpPr txBox="1"/>
          <p:nvPr/>
        </p:nvSpPr>
        <p:spPr>
          <a:xfrm>
            <a:off x="7897090" y="12209075"/>
            <a:ext cx="407323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язык, искусство, ОБЖ, </a:t>
            </a:r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</a:t>
            </a:r>
          </a:p>
          <a:p>
            <a:pPr algn="ctr"/>
            <a:endParaRPr lang="ru-RU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82161-3022-44D2-9CE3-6AD57CEBDA0B}"/>
              </a:ext>
            </a:extLst>
          </p:cNvPr>
          <p:cNvSpPr txBox="1"/>
          <p:nvPr/>
        </p:nvSpPr>
        <p:spPr>
          <a:xfrm>
            <a:off x="12724310" y="12157612"/>
            <a:ext cx="857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</a:rPr>
              <a:t>ИЗО, филология, химия, обществознание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E59FF4-CC52-431A-B395-0CE8031AD8EB}"/>
              </a:ext>
            </a:extLst>
          </p:cNvPr>
          <p:cNvSpPr txBox="1"/>
          <p:nvPr/>
        </p:nvSpPr>
        <p:spPr>
          <a:xfrm>
            <a:off x="4838870" y="12209075"/>
            <a:ext cx="301454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язык</a:t>
            </a:r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язык, литература </a:t>
            </a:r>
            <a:endParaRPr lang="ru-RU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E59FF4-CC52-431A-B395-0CE8031AD8EB}"/>
              </a:ext>
            </a:extLst>
          </p:cNvPr>
          <p:cNvSpPr txBox="1"/>
          <p:nvPr/>
        </p:nvSpPr>
        <p:spPr>
          <a:xfrm>
            <a:off x="665019" y="12208619"/>
            <a:ext cx="417385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язык</a:t>
            </a:r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русский, литература, история, ОБЖ, физкультура, география. </a:t>
            </a:r>
            <a:endParaRPr lang="ru-RU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EB8392BF-B703-4192-82F7-D385331775F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255341E-5F91-4B8C-BEAF-A83080062F12}"/>
              </a:ext>
            </a:extLst>
          </p:cNvPr>
          <p:cNvSpPr txBox="1">
            <a:spLocks/>
          </p:cNvSpPr>
          <p:nvPr/>
        </p:nvSpPr>
        <p:spPr>
          <a:xfrm>
            <a:off x="5418001" y="762544"/>
            <a:ext cx="135480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ИНСТРУМЕНТЫ</a:t>
            </a:r>
          </a:p>
        </p:txBody>
      </p:sp>
      <p:pic>
        <p:nvPicPr>
          <p:cNvPr id="7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A2EA3053-BD2E-4B89-8BA5-D81D5F22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43" y="2414685"/>
            <a:ext cx="20272443" cy="10440721"/>
          </a:xfrm>
          <a:prstGeom prst="rect">
            <a:avLst/>
          </a:prstGeom>
          <a:ln w="3175">
            <a:solidFill>
              <a:schemeClr val="tx2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560260" y="2685462"/>
            <a:ext cx="5918287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Создание ситуации успеха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19403" y="4083748"/>
            <a:ext cx="3908121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Работа в системе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67741" y="5858239"/>
            <a:ext cx="3969035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Преемственность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67741" y="7737045"/>
            <a:ext cx="6402394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</a:rPr>
              <a:t>Основное + дополнительное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sym typeface="Helvetica Neue"/>
              </a:rPr>
              <a:t>образование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09581" y="9927605"/>
            <a:ext cx="7274428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Использование</a:t>
            </a:r>
            <a:r>
              <a:rPr kumimoji="0" lang="ru-RU" sz="34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ресурсов города</a:t>
            </a:r>
            <a:endParaRPr kumimoji="0" lang="ru-RU" sz="3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65494" y="11325890"/>
            <a:ext cx="6307817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Привлечение специалистов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из смежных областей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3586" y="11325891"/>
            <a:ext cx="6464911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Непрерывное 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профессиональное развитие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66380" y="9927605"/>
            <a:ext cx="3760646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Наставничество</a:t>
            </a:r>
            <a:r>
              <a:rPr kumimoji="0" lang="ru-RU" sz="34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endParaRPr kumimoji="0" lang="ru-RU" sz="3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4443" y="7475434"/>
            <a:ext cx="5918287" cy="1672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Эффективная</a:t>
            </a:r>
            <a:r>
              <a:rPr kumimoji="0" lang="ru-RU" sz="34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внутренняя 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</a:rPr>
              <a:t>с</a:t>
            </a:r>
            <a:r>
              <a:rPr kumimoji="0" lang="ru-RU" sz="34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истема оценки 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качества образования</a:t>
            </a:r>
            <a:endParaRPr kumimoji="0" lang="ru-RU" sz="34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34285" y="5858239"/>
            <a:ext cx="3967433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Работа в команде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66380" y="4083748"/>
            <a:ext cx="2635338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Мотивация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20284" y="2685462"/>
            <a:ext cx="6464911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Информационная поддержка</a:t>
            </a:r>
          </a:p>
        </p:txBody>
      </p:sp>
      <p:pic>
        <p:nvPicPr>
          <p:cNvPr id="3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D03069B2-265E-415E-B077-D8016449C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61" y="5273526"/>
            <a:ext cx="3066170" cy="36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3664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FD403959-25A4-4F59-A4F6-7D2A985AA1B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7AF90E36-B1A6-42B1-8587-DFD4C4910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2A9E827-DC03-4C1A-96AF-6EE511B5C5B8}"/>
              </a:ext>
            </a:extLst>
          </p:cNvPr>
          <p:cNvSpPr txBox="1">
            <a:spLocks/>
          </p:cNvSpPr>
          <p:nvPr/>
        </p:nvSpPr>
        <p:spPr>
          <a:xfrm>
            <a:off x="2952750" y="571348"/>
            <a:ext cx="20231100" cy="94096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СОЗДАНИЕ СИТУАЦИИ УСПЕХА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41FEC9-9D73-4DC4-B2C6-4D62DF098196}"/>
              </a:ext>
            </a:extLst>
          </p:cNvPr>
          <p:cNvSpPr/>
          <p:nvPr/>
        </p:nvSpPr>
        <p:spPr>
          <a:xfrm>
            <a:off x="511582" y="2602060"/>
            <a:ext cx="62321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«Quien la sigue la consigue»</a:t>
            </a:r>
          </a:p>
          <a:p>
            <a:pPr algn="ctr"/>
            <a:r>
              <a:rPr lang="es-ES" sz="48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Кто хочет, тот добьется.</a:t>
            </a:r>
            <a:endParaRPr lang="ru-RU" sz="4800" dirty="0"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DD3A62A0-2A91-4FBD-8D76-069BF4A88A8A}"/>
              </a:ext>
            </a:extLst>
          </p:cNvPr>
          <p:cNvSpPr txBox="1">
            <a:spLocks/>
          </p:cNvSpPr>
          <p:nvPr/>
        </p:nvSpPr>
        <p:spPr>
          <a:xfrm>
            <a:off x="7531187" y="2705100"/>
            <a:ext cx="8508913" cy="11544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5400" b="1" dirty="0">
                <a:solidFill>
                  <a:srgbClr val="002060"/>
                </a:solidFill>
                <a:latin typeface="Segoe Script" panose="030B0504020000000003" pitchFamily="66" charset="0"/>
              </a:rPr>
              <a:t>«Я все время задавалась вопросом: Кто же эти дети, которые побеждают во Всероссийских Олимпиадах? Теперь у меня есть ответ: это моя дочь и её одноклассники!»</a:t>
            </a:r>
          </a:p>
          <a:p>
            <a:pPr marL="0" indent="0" algn="ctr"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5400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pPr marL="0" indent="0" algn="r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5400" dirty="0">
                <a:solidFill>
                  <a:srgbClr val="002060"/>
                </a:solidFill>
                <a:latin typeface="Segoe Script" panose="030B0504020000000003" pitchFamily="66" charset="0"/>
              </a:rPr>
              <a:t>Мама выпускницы 11 класса</a:t>
            </a:r>
          </a:p>
        </p:txBody>
      </p:sp>
      <p:pic>
        <p:nvPicPr>
          <p:cNvPr id="11" name="Picture 6" descr="логотип">
            <a:extLst>
              <a:ext uri="{FF2B5EF4-FFF2-40B4-BE49-F238E27FC236}">
                <a16:creationId xmlns:a16="http://schemas.microsoft.com/office/drawing/2014/main" id="{A0DCAE7A-30C3-4809-98CF-BC6E1C6F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46" y="6407889"/>
            <a:ext cx="4182097" cy="44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F3F7EE-D9A9-4E34-BF8E-136D25229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88" y="11253620"/>
            <a:ext cx="6232118" cy="1938336"/>
          </a:xfrm>
          <a:prstGeom prst="rect">
            <a:avLst/>
          </a:prstGeom>
        </p:spPr>
      </p:pic>
      <p:pic>
        <p:nvPicPr>
          <p:cNvPr id="15" name="Picture 6" descr="Картинки по запросу &quot;международный бакалавриат&quot;">
            <a:extLst>
              <a:ext uri="{FF2B5EF4-FFF2-40B4-BE49-F238E27FC236}">
                <a16:creationId xmlns:a16="http://schemas.microsoft.com/office/drawing/2014/main" id="{0509E9EC-0353-4310-A388-CAE25A0BA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094" y="2705100"/>
            <a:ext cx="3204270" cy="312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Всероссийская олимпиада школьников — Википедия">
            <a:extLst>
              <a:ext uri="{FF2B5EF4-FFF2-40B4-BE49-F238E27FC236}">
                <a16:creationId xmlns:a16="http://schemas.microsoft.com/office/drawing/2014/main" id="{F7056636-B5CD-47A2-BE41-EE6E7039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102" y="4140471"/>
            <a:ext cx="3204270" cy="32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Межрегиональная олимпиада школьников &quot;Евразийская лингвистическая ...">
            <a:extLst>
              <a:ext uri="{FF2B5EF4-FFF2-40B4-BE49-F238E27FC236}">
                <a16:creationId xmlns:a16="http://schemas.microsoft.com/office/drawing/2014/main" id="{21BD5DBE-CC84-4541-B905-CEA22033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847" y="6741677"/>
            <a:ext cx="4644591" cy="34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Московская олимпиада школьников по физике">
            <a:extLst>
              <a:ext uri="{FF2B5EF4-FFF2-40B4-BE49-F238E27FC236}">
                <a16:creationId xmlns:a16="http://schemas.microsoft.com/office/drawing/2014/main" id="{7E668441-6578-4B30-B561-C8067F3CC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87" y="10505088"/>
            <a:ext cx="5703934" cy="18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814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4EE9F484-7DD0-4856-A682-74AD1F82A7C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CF8F8F74-1B2D-42D7-8499-5EC708BB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7A56CB4-A5A0-41AA-AFF5-8339048AC1FF}"/>
              </a:ext>
            </a:extLst>
          </p:cNvPr>
          <p:cNvSpPr txBox="1">
            <a:spLocks/>
          </p:cNvSpPr>
          <p:nvPr/>
        </p:nvSpPr>
        <p:spPr>
          <a:xfrm>
            <a:off x="1332747" y="646713"/>
            <a:ext cx="21134159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dirty="0"/>
              <a:t>РАБОТА В СИСТЕМЕ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D9AF6F3-DF68-4C3B-89EB-66709683B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532282"/>
              </p:ext>
            </p:extLst>
          </p:nvPr>
        </p:nvGraphicFramePr>
        <p:xfrm>
          <a:off x="769619" y="2803703"/>
          <a:ext cx="13666227" cy="9569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70985-068A-4BD9-B8E8-78B0648F4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6867" y="3505933"/>
            <a:ext cx="89154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998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0096D31E-371E-4BFB-B1AC-2C7E6585DEB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01767" y="12855406"/>
            <a:ext cx="381001" cy="673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 dirty="0"/>
          </a:p>
        </p:txBody>
      </p:sp>
      <p:pic>
        <p:nvPicPr>
          <p:cNvPr id="4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39A2E446-AF9B-4D6F-A332-DE7CE3A9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A182D14-7DED-470E-BBCB-437924AD2A0D}"/>
              </a:ext>
            </a:extLst>
          </p:cNvPr>
          <p:cNvSpPr txBox="1">
            <a:spLocks/>
          </p:cNvSpPr>
          <p:nvPr/>
        </p:nvSpPr>
        <p:spPr>
          <a:xfrm>
            <a:off x="1624920" y="413248"/>
            <a:ext cx="21134159" cy="30887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b="0" dirty="0"/>
              <a:t>ЦИКЛОГРАММА РАБОТЫ</a:t>
            </a: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16AED280-497E-4890-952E-529C3DCD8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994367"/>
              </p:ext>
            </p:extLst>
          </p:nvPr>
        </p:nvGraphicFramePr>
        <p:xfrm>
          <a:off x="951523" y="2531439"/>
          <a:ext cx="22049154" cy="10058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674859">
                  <a:extLst>
                    <a:ext uri="{9D8B030D-6E8A-4147-A177-3AD203B41FA5}">
                      <a16:colId xmlns:a16="http://schemas.microsoft.com/office/drawing/2014/main" val="2034083784"/>
                    </a:ext>
                  </a:extLst>
                </a:gridCol>
                <a:gridCol w="3674859">
                  <a:extLst>
                    <a:ext uri="{9D8B030D-6E8A-4147-A177-3AD203B41FA5}">
                      <a16:colId xmlns:a16="http://schemas.microsoft.com/office/drawing/2014/main" val="3878263207"/>
                    </a:ext>
                  </a:extLst>
                </a:gridCol>
                <a:gridCol w="3674859">
                  <a:extLst>
                    <a:ext uri="{9D8B030D-6E8A-4147-A177-3AD203B41FA5}">
                      <a16:colId xmlns:a16="http://schemas.microsoft.com/office/drawing/2014/main" val="3118507108"/>
                    </a:ext>
                  </a:extLst>
                </a:gridCol>
                <a:gridCol w="3674859">
                  <a:extLst>
                    <a:ext uri="{9D8B030D-6E8A-4147-A177-3AD203B41FA5}">
                      <a16:colId xmlns:a16="http://schemas.microsoft.com/office/drawing/2014/main" val="3142343148"/>
                    </a:ext>
                  </a:extLst>
                </a:gridCol>
                <a:gridCol w="3674859">
                  <a:extLst>
                    <a:ext uri="{9D8B030D-6E8A-4147-A177-3AD203B41FA5}">
                      <a16:colId xmlns:a16="http://schemas.microsoft.com/office/drawing/2014/main" val="2600039127"/>
                    </a:ext>
                  </a:extLst>
                </a:gridCol>
                <a:gridCol w="3674859">
                  <a:extLst>
                    <a:ext uri="{9D8B030D-6E8A-4147-A177-3AD203B41FA5}">
                      <a16:colId xmlns:a16="http://schemas.microsoft.com/office/drawing/2014/main" val="3405822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АВГУСТ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СЕНТЯБРЬ – ОКТЯБРЬ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НОЯБРЬ – ДЕКАБРЬ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ЯНВАРЬ – ФЕВРАЛЬ – МАРТ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АПРЕЛЬ – МАЙ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9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ИЮНЬ – ИЮЛЬ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25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Оформление стендов и сайта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Заседания межпредметных групп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Выстраивание индивидуальной траектории развития учащихся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Составление расписания занятий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Формирование групп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Составление графика занятий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Размещение информации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Ознакомление с рекомендациями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Информирование родителей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Проработка материалов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Проведение школьного этапа Всероссийской олимпиады школьников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Анализ результатов школьного этапа </a:t>
                      </a:r>
                      <a:r>
                        <a:rPr lang="ru-RU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ВсОШ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Подготовка к муниципальному этапу </a:t>
                      </a:r>
                      <a:r>
                        <a:rPr lang="ru-RU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ВсОШ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marL="285750" marR="0" lvl="0" indent="-28575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Участие в муниципальном этапе </a:t>
                      </a:r>
                      <a:r>
                        <a:rPr lang="ru-RU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ВсОШ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Промежуточный анализ результатов 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Участие в заочном этапе Московской олимпиады школьников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Участие о заочном и очном этапах Московской олимпиады школьников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Анализ результатов участия в Московской олимпиаде школьников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Подготовка к участию в региональном этапе </a:t>
                      </a:r>
                      <a:r>
                        <a:rPr lang="ru-RU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ВсОШ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Подготовка к участию в заключительном этапе </a:t>
                      </a:r>
                      <a:r>
                        <a:rPr lang="ru-RU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ВсОШ</a:t>
                      </a: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Анкетирование учащихся и родителей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Индивидуальные консультации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Разработка индивидуальных траекторий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Планирование курсов на следующий учебный год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Анализ участия в олимпиадном движении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Занятия в выездных летних школах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Интенсивные занятия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Индивидуальные консультации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762052"/>
                  </a:ext>
                </a:extLst>
              </a:tr>
            </a:tbl>
          </a:graphicData>
        </a:graphic>
      </p:graphicFrame>
      <p:sp>
        <p:nvSpPr>
          <p:cNvPr id="5" name="Стрелка: изогнутая вниз 4">
            <a:extLst>
              <a:ext uri="{FF2B5EF4-FFF2-40B4-BE49-F238E27FC236}">
                <a16:creationId xmlns:a16="http://schemas.microsoft.com/office/drawing/2014/main" id="{10BEBC87-8569-4563-9D17-8CAC17AEF41C}"/>
              </a:ext>
            </a:extLst>
          </p:cNvPr>
          <p:cNvSpPr/>
          <p:nvPr/>
        </p:nvSpPr>
        <p:spPr>
          <a:xfrm>
            <a:off x="2690446" y="1934308"/>
            <a:ext cx="3200400" cy="703384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Стрелка: изогнутая вниз 6">
            <a:extLst>
              <a:ext uri="{FF2B5EF4-FFF2-40B4-BE49-F238E27FC236}">
                <a16:creationId xmlns:a16="http://schemas.microsoft.com/office/drawing/2014/main" id="{8D85FA55-078E-46CA-9483-916169948404}"/>
              </a:ext>
            </a:extLst>
          </p:cNvPr>
          <p:cNvSpPr/>
          <p:nvPr/>
        </p:nvSpPr>
        <p:spPr>
          <a:xfrm>
            <a:off x="6956372" y="1934308"/>
            <a:ext cx="3200400" cy="703384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Стрелка: изогнутая вниз 10">
            <a:extLst>
              <a:ext uri="{FF2B5EF4-FFF2-40B4-BE49-F238E27FC236}">
                <a16:creationId xmlns:a16="http://schemas.microsoft.com/office/drawing/2014/main" id="{B9A055C3-5E99-48A0-8F82-9280EBA70B96}"/>
              </a:ext>
            </a:extLst>
          </p:cNvPr>
          <p:cNvSpPr/>
          <p:nvPr/>
        </p:nvSpPr>
        <p:spPr>
          <a:xfrm>
            <a:off x="11100621" y="1939646"/>
            <a:ext cx="3200400" cy="703384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Стрелка: изогнутая вниз 12">
            <a:extLst>
              <a:ext uri="{FF2B5EF4-FFF2-40B4-BE49-F238E27FC236}">
                <a16:creationId xmlns:a16="http://schemas.microsoft.com/office/drawing/2014/main" id="{0E46ED3D-B46B-4F3A-ACA9-67F1A45B9B09}"/>
              </a:ext>
            </a:extLst>
          </p:cNvPr>
          <p:cNvSpPr/>
          <p:nvPr/>
        </p:nvSpPr>
        <p:spPr>
          <a:xfrm>
            <a:off x="15194695" y="1934308"/>
            <a:ext cx="3200400" cy="703384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Стрелка: изогнутая вниз 14">
            <a:extLst>
              <a:ext uri="{FF2B5EF4-FFF2-40B4-BE49-F238E27FC236}">
                <a16:creationId xmlns:a16="http://schemas.microsoft.com/office/drawing/2014/main" id="{2078D3AC-586F-423F-A9AB-CBD219DB2A91}"/>
              </a:ext>
            </a:extLst>
          </p:cNvPr>
          <p:cNvSpPr/>
          <p:nvPr/>
        </p:nvSpPr>
        <p:spPr>
          <a:xfrm>
            <a:off x="18989406" y="1934308"/>
            <a:ext cx="3200400" cy="703384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270051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182D14-7DED-470E-BBCB-437924AD2A0D}"/>
              </a:ext>
            </a:extLst>
          </p:cNvPr>
          <p:cNvSpPr txBox="1">
            <a:spLocks/>
          </p:cNvSpPr>
          <p:nvPr/>
        </p:nvSpPr>
        <p:spPr>
          <a:xfrm>
            <a:off x="1624920" y="413248"/>
            <a:ext cx="21134159" cy="30887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sz="6300" b="0" dirty="0"/>
              <a:t>ИНФОРМИРОВАНИЕ УЧАСТНИКОВ ОБРАЗОВАТЕЛЬНОГО ПРОЦЕССА</a:t>
            </a:r>
          </a:p>
        </p:txBody>
      </p:sp>
      <p:pic>
        <p:nvPicPr>
          <p:cNvPr id="5" name="Picture 8" descr="Официальные атрибуты школы, ГБОУ Школа № 1252 имени Сервантеса, Москва">
            <a:extLst>
              <a:ext uri="{FF2B5EF4-FFF2-40B4-BE49-F238E27FC236}">
                <a16:creationId xmlns:a16="http://schemas.microsoft.com/office/drawing/2014/main" id="{39A2E446-AF9B-4D6F-A332-DE7CE3A9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" y="-445186"/>
            <a:ext cx="2384033" cy="285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715937" y="12887306"/>
            <a:ext cx="352661" cy="641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ru-RU" dirty="0"/>
              <a:t>8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860" y="3906403"/>
            <a:ext cx="10741738" cy="70513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33EF7F-0327-447C-B89B-CFCB97381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3" y="3244371"/>
            <a:ext cx="12150713" cy="91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99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1027</Words>
  <Application>Microsoft Office PowerPoint</Application>
  <PresentationFormat>Произвольный</PresentationFormat>
  <Paragraphs>360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Calibri</vt:lpstr>
      <vt:lpstr>Century Gothic</vt:lpstr>
      <vt:lpstr>Futura PT Book</vt:lpstr>
      <vt:lpstr>Helvetica Neue</vt:lpstr>
      <vt:lpstr>Helvetica Neue Medium</vt:lpstr>
      <vt:lpstr>Lato Light</vt:lpstr>
      <vt:lpstr>Monotype Corsiva</vt:lpstr>
      <vt:lpstr>Segoe Script</vt:lpstr>
      <vt:lpstr>Times New Roman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Шибко Наталия Валерьевна</dc:creator>
  <cp:lastModifiedBy>Ирина</cp:lastModifiedBy>
  <cp:revision>93</cp:revision>
  <cp:lastPrinted>2020-08-19T14:01:52Z</cp:lastPrinted>
  <dcterms:modified xsi:type="dcterms:W3CDTF">2021-09-22T09:16:36Z</dcterms:modified>
</cp:coreProperties>
</file>