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46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468" r:id="rId13"/>
    <p:sldId id="485" r:id="rId14"/>
    <p:sldId id="268" r:id="rId15"/>
    <p:sldId id="266" r:id="rId16"/>
    <p:sldId id="267" r:id="rId17"/>
    <p:sldId id="269" r:id="rId18"/>
    <p:sldId id="465" r:id="rId19"/>
    <p:sldId id="464" r:id="rId20"/>
    <p:sldId id="270" r:id="rId21"/>
    <p:sldId id="271" r:id="rId22"/>
    <p:sldId id="466" r:id="rId23"/>
    <p:sldId id="477" r:id="rId24"/>
    <p:sldId id="486" r:id="rId25"/>
    <p:sldId id="487" r:id="rId26"/>
    <p:sldId id="273" r:id="rId27"/>
    <p:sldId id="274" r:id="rId28"/>
    <p:sldId id="488" r:id="rId29"/>
    <p:sldId id="489" r:id="rId30"/>
    <p:sldId id="490" r:id="rId3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" y="-8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7223" y="128015"/>
            <a:ext cx="746759" cy="8686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682" y="2436113"/>
            <a:ext cx="4585335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E5496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748" y="2513046"/>
            <a:ext cx="2325671" cy="23241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1871" y="2528316"/>
            <a:ext cx="2253996" cy="22524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071871" y="2528316"/>
            <a:ext cx="2254250" cy="2252980"/>
          </a:xfrm>
          <a:custGeom>
            <a:avLst/>
            <a:gdLst/>
            <a:ahLst/>
            <a:cxnLst/>
            <a:rect l="l" t="t" r="r" b="b"/>
            <a:pathLst>
              <a:path w="2254250" h="2252979">
                <a:moveTo>
                  <a:pt x="0" y="1126236"/>
                </a:moveTo>
                <a:lnTo>
                  <a:pt x="988" y="1078625"/>
                </a:lnTo>
                <a:lnTo>
                  <a:pt x="3928" y="1031518"/>
                </a:lnTo>
                <a:lnTo>
                  <a:pt x="8780" y="984954"/>
                </a:lnTo>
                <a:lnTo>
                  <a:pt x="15506" y="938973"/>
                </a:lnTo>
                <a:lnTo>
                  <a:pt x="24065" y="893613"/>
                </a:lnTo>
                <a:lnTo>
                  <a:pt x="34419" y="848913"/>
                </a:lnTo>
                <a:lnTo>
                  <a:pt x="46529" y="804912"/>
                </a:lnTo>
                <a:lnTo>
                  <a:pt x="60355" y="761650"/>
                </a:lnTo>
                <a:lnTo>
                  <a:pt x="75859" y="719165"/>
                </a:lnTo>
                <a:lnTo>
                  <a:pt x="93001" y="677497"/>
                </a:lnTo>
                <a:lnTo>
                  <a:pt x="111743" y="636685"/>
                </a:lnTo>
                <a:lnTo>
                  <a:pt x="132044" y="596767"/>
                </a:lnTo>
                <a:lnTo>
                  <a:pt x="153867" y="557784"/>
                </a:lnTo>
                <a:lnTo>
                  <a:pt x="177172" y="519773"/>
                </a:lnTo>
                <a:lnTo>
                  <a:pt x="201919" y="482774"/>
                </a:lnTo>
                <a:lnTo>
                  <a:pt x="228070" y="446826"/>
                </a:lnTo>
                <a:lnTo>
                  <a:pt x="255586" y="411968"/>
                </a:lnTo>
                <a:lnTo>
                  <a:pt x="284427" y="378240"/>
                </a:lnTo>
                <a:lnTo>
                  <a:pt x="314554" y="345680"/>
                </a:lnTo>
                <a:lnTo>
                  <a:pt x="345929" y="314327"/>
                </a:lnTo>
                <a:lnTo>
                  <a:pt x="378512" y="284221"/>
                </a:lnTo>
                <a:lnTo>
                  <a:pt x="412264" y="255400"/>
                </a:lnTo>
                <a:lnTo>
                  <a:pt x="447145" y="227904"/>
                </a:lnTo>
                <a:lnTo>
                  <a:pt x="483118" y="201772"/>
                </a:lnTo>
                <a:lnTo>
                  <a:pt x="520142" y="177042"/>
                </a:lnTo>
                <a:lnTo>
                  <a:pt x="558179" y="153754"/>
                </a:lnTo>
                <a:lnTo>
                  <a:pt x="597189" y="131947"/>
                </a:lnTo>
                <a:lnTo>
                  <a:pt x="637133" y="111660"/>
                </a:lnTo>
                <a:lnTo>
                  <a:pt x="677973" y="92932"/>
                </a:lnTo>
                <a:lnTo>
                  <a:pt x="719668" y="75803"/>
                </a:lnTo>
                <a:lnTo>
                  <a:pt x="762181" y="60310"/>
                </a:lnTo>
                <a:lnTo>
                  <a:pt x="805471" y="46494"/>
                </a:lnTo>
                <a:lnTo>
                  <a:pt x="849500" y="34393"/>
                </a:lnTo>
                <a:lnTo>
                  <a:pt x="894229" y="24047"/>
                </a:lnTo>
                <a:lnTo>
                  <a:pt x="939618" y="15494"/>
                </a:lnTo>
                <a:lnTo>
                  <a:pt x="985629" y="8774"/>
                </a:lnTo>
                <a:lnTo>
                  <a:pt x="1032221" y="3925"/>
                </a:lnTo>
                <a:lnTo>
                  <a:pt x="1079357" y="987"/>
                </a:lnTo>
                <a:lnTo>
                  <a:pt x="1126998" y="0"/>
                </a:lnTo>
                <a:lnTo>
                  <a:pt x="1174638" y="987"/>
                </a:lnTo>
                <a:lnTo>
                  <a:pt x="1221774" y="3925"/>
                </a:lnTo>
                <a:lnTo>
                  <a:pt x="1268366" y="8774"/>
                </a:lnTo>
                <a:lnTo>
                  <a:pt x="1314377" y="15494"/>
                </a:lnTo>
                <a:lnTo>
                  <a:pt x="1359766" y="24047"/>
                </a:lnTo>
                <a:lnTo>
                  <a:pt x="1404495" y="34393"/>
                </a:lnTo>
                <a:lnTo>
                  <a:pt x="1448524" y="46494"/>
                </a:lnTo>
                <a:lnTo>
                  <a:pt x="1491814" y="60310"/>
                </a:lnTo>
                <a:lnTo>
                  <a:pt x="1534327" y="75803"/>
                </a:lnTo>
                <a:lnTo>
                  <a:pt x="1576022" y="92932"/>
                </a:lnTo>
                <a:lnTo>
                  <a:pt x="1616862" y="111660"/>
                </a:lnTo>
                <a:lnTo>
                  <a:pt x="1656806" y="131947"/>
                </a:lnTo>
                <a:lnTo>
                  <a:pt x="1695816" y="153754"/>
                </a:lnTo>
                <a:lnTo>
                  <a:pt x="1733853" y="177042"/>
                </a:lnTo>
                <a:lnTo>
                  <a:pt x="1770877" y="201772"/>
                </a:lnTo>
                <a:lnTo>
                  <a:pt x="1806850" y="227904"/>
                </a:lnTo>
                <a:lnTo>
                  <a:pt x="1841731" y="255400"/>
                </a:lnTo>
                <a:lnTo>
                  <a:pt x="1875483" y="284221"/>
                </a:lnTo>
                <a:lnTo>
                  <a:pt x="1908066" y="314327"/>
                </a:lnTo>
                <a:lnTo>
                  <a:pt x="1939441" y="345680"/>
                </a:lnTo>
                <a:lnTo>
                  <a:pt x="1969568" y="378240"/>
                </a:lnTo>
                <a:lnTo>
                  <a:pt x="1998409" y="411968"/>
                </a:lnTo>
                <a:lnTo>
                  <a:pt x="2025925" y="446826"/>
                </a:lnTo>
                <a:lnTo>
                  <a:pt x="2052076" y="482774"/>
                </a:lnTo>
                <a:lnTo>
                  <a:pt x="2076823" y="519773"/>
                </a:lnTo>
                <a:lnTo>
                  <a:pt x="2100128" y="557783"/>
                </a:lnTo>
                <a:lnTo>
                  <a:pt x="2121951" y="596767"/>
                </a:lnTo>
                <a:lnTo>
                  <a:pt x="2142252" y="636685"/>
                </a:lnTo>
                <a:lnTo>
                  <a:pt x="2160994" y="677497"/>
                </a:lnTo>
                <a:lnTo>
                  <a:pt x="2178136" y="719165"/>
                </a:lnTo>
                <a:lnTo>
                  <a:pt x="2193640" y="761650"/>
                </a:lnTo>
                <a:lnTo>
                  <a:pt x="2207466" y="804912"/>
                </a:lnTo>
                <a:lnTo>
                  <a:pt x="2219576" y="848913"/>
                </a:lnTo>
                <a:lnTo>
                  <a:pt x="2229930" y="893613"/>
                </a:lnTo>
                <a:lnTo>
                  <a:pt x="2238489" y="938973"/>
                </a:lnTo>
                <a:lnTo>
                  <a:pt x="2245215" y="984954"/>
                </a:lnTo>
                <a:lnTo>
                  <a:pt x="2250067" y="1031518"/>
                </a:lnTo>
                <a:lnTo>
                  <a:pt x="2253007" y="1078625"/>
                </a:lnTo>
                <a:lnTo>
                  <a:pt x="2253996" y="1126236"/>
                </a:lnTo>
                <a:lnTo>
                  <a:pt x="2253007" y="1173846"/>
                </a:lnTo>
                <a:lnTo>
                  <a:pt x="2250067" y="1220953"/>
                </a:lnTo>
                <a:lnTo>
                  <a:pt x="2245215" y="1267517"/>
                </a:lnTo>
                <a:lnTo>
                  <a:pt x="2238489" y="1313498"/>
                </a:lnTo>
                <a:lnTo>
                  <a:pt x="2229930" y="1358858"/>
                </a:lnTo>
                <a:lnTo>
                  <a:pt x="2219576" y="1403558"/>
                </a:lnTo>
                <a:lnTo>
                  <a:pt x="2207466" y="1447559"/>
                </a:lnTo>
                <a:lnTo>
                  <a:pt x="2193640" y="1490821"/>
                </a:lnTo>
                <a:lnTo>
                  <a:pt x="2178136" y="1533306"/>
                </a:lnTo>
                <a:lnTo>
                  <a:pt x="2160994" y="1574974"/>
                </a:lnTo>
                <a:lnTo>
                  <a:pt x="2142252" y="1615786"/>
                </a:lnTo>
                <a:lnTo>
                  <a:pt x="2121951" y="1655704"/>
                </a:lnTo>
                <a:lnTo>
                  <a:pt x="2100128" y="1694688"/>
                </a:lnTo>
                <a:lnTo>
                  <a:pt x="2076823" y="1732698"/>
                </a:lnTo>
                <a:lnTo>
                  <a:pt x="2052076" y="1769697"/>
                </a:lnTo>
                <a:lnTo>
                  <a:pt x="2025925" y="1805645"/>
                </a:lnTo>
                <a:lnTo>
                  <a:pt x="1998409" y="1840503"/>
                </a:lnTo>
                <a:lnTo>
                  <a:pt x="1969568" y="1874231"/>
                </a:lnTo>
                <a:lnTo>
                  <a:pt x="1939441" y="1906791"/>
                </a:lnTo>
                <a:lnTo>
                  <a:pt x="1908066" y="1938144"/>
                </a:lnTo>
                <a:lnTo>
                  <a:pt x="1875483" y="1968250"/>
                </a:lnTo>
                <a:lnTo>
                  <a:pt x="1841731" y="1997071"/>
                </a:lnTo>
                <a:lnTo>
                  <a:pt x="1806850" y="2024567"/>
                </a:lnTo>
                <a:lnTo>
                  <a:pt x="1770877" y="2050699"/>
                </a:lnTo>
                <a:lnTo>
                  <a:pt x="1733853" y="2075429"/>
                </a:lnTo>
                <a:lnTo>
                  <a:pt x="1695816" y="2098717"/>
                </a:lnTo>
                <a:lnTo>
                  <a:pt x="1656806" y="2120524"/>
                </a:lnTo>
                <a:lnTo>
                  <a:pt x="1616862" y="2140811"/>
                </a:lnTo>
                <a:lnTo>
                  <a:pt x="1576022" y="2159539"/>
                </a:lnTo>
                <a:lnTo>
                  <a:pt x="1534327" y="2176668"/>
                </a:lnTo>
                <a:lnTo>
                  <a:pt x="1491814" y="2192161"/>
                </a:lnTo>
                <a:lnTo>
                  <a:pt x="1448524" y="2205977"/>
                </a:lnTo>
                <a:lnTo>
                  <a:pt x="1404495" y="2218078"/>
                </a:lnTo>
                <a:lnTo>
                  <a:pt x="1359766" y="2228424"/>
                </a:lnTo>
                <a:lnTo>
                  <a:pt x="1314377" y="2236977"/>
                </a:lnTo>
                <a:lnTo>
                  <a:pt x="1268366" y="2243697"/>
                </a:lnTo>
                <a:lnTo>
                  <a:pt x="1221774" y="2248546"/>
                </a:lnTo>
                <a:lnTo>
                  <a:pt x="1174638" y="2251484"/>
                </a:lnTo>
                <a:lnTo>
                  <a:pt x="1126998" y="2252472"/>
                </a:lnTo>
                <a:lnTo>
                  <a:pt x="1079357" y="2251484"/>
                </a:lnTo>
                <a:lnTo>
                  <a:pt x="1032221" y="2248546"/>
                </a:lnTo>
                <a:lnTo>
                  <a:pt x="985629" y="2243697"/>
                </a:lnTo>
                <a:lnTo>
                  <a:pt x="939618" y="2236977"/>
                </a:lnTo>
                <a:lnTo>
                  <a:pt x="894229" y="2228424"/>
                </a:lnTo>
                <a:lnTo>
                  <a:pt x="849500" y="2218078"/>
                </a:lnTo>
                <a:lnTo>
                  <a:pt x="805471" y="2205977"/>
                </a:lnTo>
                <a:lnTo>
                  <a:pt x="762181" y="2192161"/>
                </a:lnTo>
                <a:lnTo>
                  <a:pt x="719668" y="2176668"/>
                </a:lnTo>
                <a:lnTo>
                  <a:pt x="677973" y="2159539"/>
                </a:lnTo>
                <a:lnTo>
                  <a:pt x="637133" y="2140811"/>
                </a:lnTo>
                <a:lnTo>
                  <a:pt x="597189" y="2120524"/>
                </a:lnTo>
                <a:lnTo>
                  <a:pt x="558179" y="2098717"/>
                </a:lnTo>
                <a:lnTo>
                  <a:pt x="520142" y="2075429"/>
                </a:lnTo>
                <a:lnTo>
                  <a:pt x="483118" y="2050699"/>
                </a:lnTo>
                <a:lnTo>
                  <a:pt x="447145" y="2024567"/>
                </a:lnTo>
                <a:lnTo>
                  <a:pt x="412264" y="1997071"/>
                </a:lnTo>
                <a:lnTo>
                  <a:pt x="378512" y="1968250"/>
                </a:lnTo>
                <a:lnTo>
                  <a:pt x="345929" y="1938144"/>
                </a:lnTo>
                <a:lnTo>
                  <a:pt x="314554" y="1906791"/>
                </a:lnTo>
                <a:lnTo>
                  <a:pt x="284427" y="1874231"/>
                </a:lnTo>
                <a:lnTo>
                  <a:pt x="255586" y="1840503"/>
                </a:lnTo>
                <a:lnTo>
                  <a:pt x="228070" y="1805645"/>
                </a:lnTo>
                <a:lnTo>
                  <a:pt x="201919" y="1769697"/>
                </a:lnTo>
                <a:lnTo>
                  <a:pt x="177172" y="1732698"/>
                </a:lnTo>
                <a:lnTo>
                  <a:pt x="153867" y="1694687"/>
                </a:lnTo>
                <a:lnTo>
                  <a:pt x="132044" y="1655704"/>
                </a:lnTo>
                <a:lnTo>
                  <a:pt x="111743" y="1615786"/>
                </a:lnTo>
                <a:lnTo>
                  <a:pt x="93001" y="1574974"/>
                </a:lnTo>
                <a:lnTo>
                  <a:pt x="75859" y="1533306"/>
                </a:lnTo>
                <a:lnTo>
                  <a:pt x="60355" y="1490821"/>
                </a:lnTo>
                <a:lnTo>
                  <a:pt x="46529" y="1447559"/>
                </a:lnTo>
                <a:lnTo>
                  <a:pt x="34419" y="1403558"/>
                </a:lnTo>
                <a:lnTo>
                  <a:pt x="24065" y="1358858"/>
                </a:lnTo>
                <a:lnTo>
                  <a:pt x="15506" y="1313498"/>
                </a:lnTo>
                <a:lnTo>
                  <a:pt x="8780" y="1267517"/>
                </a:lnTo>
                <a:lnTo>
                  <a:pt x="3928" y="1220953"/>
                </a:lnTo>
                <a:lnTo>
                  <a:pt x="988" y="1173846"/>
                </a:lnTo>
                <a:lnTo>
                  <a:pt x="0" y="1126236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8EF3202-28E7-496D-9CB0-FB214442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32E5905-3E5C-4192-B197-AB5A8F66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43CDDC-EF67-48D1-9AEF-4E070FE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17223" y="128015"/>
            <a:ext cx="746759" cy="86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218" y="154050"/>
            <a:ext cx="9865563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85" y="2187066"/>
            <a:ext cx="11120628" cy="3623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6304" y="6490205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53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jp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jp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117091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6695" y="1691639"/>
              <a:ext cx="2049779" cy="237896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38327" y="2591561"/>
            <a:ext cx="683005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Тема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1.1.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Обновленные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НОО,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ООО: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содержание,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механизмы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реализации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329" y="0"/>
            <a:ext cx="8663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Достижение</a:t>
            </a:r>
            <a:r>
              <a:rPr sz="2400" spc="40" dirty="0"/>
              <a:t> </a:t>
            </a:r>
            <a:r>
              <a:rPr sz="2400" spc="-10" dirty="0"/>
              <a:t>целей</a:t>
            </a:r>
            <a:r>
              <a:rPr sz="2400" spc="-5" dirty="0"/>
              <a:t> </a:t>
            </a:r>
            <a:r>
              <a:rPr sz="2400" spc="-30" dirty="0"/>
              <a:t>Указа</a:t>
            </a:r>
            <a:r>
              <a:rPr sz="2400" spc="10" dirty="0"/>
              <a:t> </a:t>
            </a:r>
            <a:r>
              <a:rPr sz="2400" spc="-5" dirty="0"/>
              <a:t>Президента</a:t>
            </a:r>
            <a:r>
              <a:rPr sz="2400" spc="15" dirty="0"/>
              <a:t> </a:t>
            </a:r>
            <a:r>
              <a:rPr sz="2400" dirty="0"/>
              <a:t>№204</a:t>
            </a:r>
            <a:r>
              <a:rPr sz="2400" spc="5" dirty="0"/>
              <a:t> </a:t>
            </a:r>
            <a:r>
              <a:rPr sz="2400" spc="-35" dirty="0"/>
              <a:t>от</a:t>
            </a:r>
            <a:r>
              <a:rPr sz="2400" spc="-10" dirty="0"/>
              <a:t> </a:t>
            </a:r>
            <a:r>
              <a:rPr sz="2400" spc="-5" dirty="0"/>
              <a:t>7.05.2018</a:t>
            </a:r>
            <a:r>
              <a:rPr sz="2400" spc="5" dirty="0"/>
              <a:t> </a:t>
            </a:r>
            <a:r>
              <a:rPr sz="2400" spc="-125" dirty="0"/>
              <a:t>г. </a:t>
            </a:r>
            <a:r>
              <a:rPr sz="2400" spc="-655" dirty="0"/>
              <a:t> </a:t>
            </a:r>
            <a:r>
              <a:rPr sz="2400" dirty="0"/>
              <a:t>по</a:t>
            </a:r>
            <a:r>
              <a:rPr sz="2400" spc="-10" dirty="0"/>
              <a:t> </a:t>
            </a:r>
            <a:r>
              <a:rPr sz="2400" spc="-15" dirty="0"/>
              <a:t>обеспечению</a:t>
            </a:r>
            <a:r>
              <a:rPr sz="2400" dirty="0"/>
              <a:t> </a:t>
            </a:r>
            <a:r>
              <a:rPr sz="2400" spc="-15" dirty="0"/>
              <a:t>глобальной</a:t>
            </a:r>
            <a:r>
              <a:rPr sz="2400" dirty="0"/>
              <a:t> </a:t>
            </a:r>
            <a:r>
              <a:rPr sz="2400" spc="-15" dirty="0"/>
              <a:t>конкурентоспособности </a:t>
            </a:r>
            <a:r>
              <a:rPr sz="2400" spc="-10" dirty="0"/>
              <a:t> </a:t>
            </a:r>
            <a:r>
              <a:rPr sz="2400" spc="-15" dirty="0"/>
              <a:t>российского</a:t>
            </a:r>
            <a:r>
              <a:rPr sz="2400" spc="5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0" y="1185672"/>
            <a:ext cx="7344409" cy="5614670"/>
            <a:chOff x="0" y="1185672"/>
            <a:chExt cx="7344409" cy="5614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5672"/>
              <a:ext cx="6355080" cy="50520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44011" y="6071616"/>
              <a:ext cx="4194175" cy="722630"/>
            </a:xfrm>
            <a:custGeom>
              <a:avLst/>
              <a:gdLst/>
              <a:ahLst/>
              <a:cxnLst/>
              <a:rect l="l" t="t" r="r" b="b"/>
              <a:pathLst>
                <a:path w="4194175" h="722629">
                  <a:moveTo>
                    <a:pt x="180593" y="0"/>
                  </a:moveTo>
                  <a:lnTo>
                    <a:pt x="0" y="0"/>
                  </a:lnTo>
                  <a:lnTo>
                    <a:pt x="0" y="632079"/>
                  </a:lnTo>
                  <a:lnTo>
                    <a:pt x="4013454" y="632079"/>
                  </a:lnTo>
                  <a:lnTo>
                    <a:pt x="4013454" y="722376"/>
                  </a:lnTo>
                  <a:lnTo>
                    <a:pt x="4194047" y="541782"/>
                  </a:lnTo>
                  <a:lnTo>
                    <a:pt x="4013454" y="361188"/>
                  </a:lnTo>
                  <a:lnTo>
                    <a:pt x="4013454" y="451485"/>
                  </a:lnTo>
                  <a:lnTo>
                    <a:pt x="180593" y="451485"/>
                  </a:lnTo>
                  <a:lnTo>
                    <a:pt x="180593" y="0"/>
                  </a:lnTo>
                  <a:close/>
                </a:path>
              </a:pathLst>
            </a:custGeom>
            <a:solidFill>
              <a:srgbClr val="E78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4011" y="6071616"/>
              <a:ext cx="4194175" cy="722630"/>
            </a:xfrm>
            <a:custGeom>
              <a:avLst/>
              <a:gdLst/>
              <a:ahLst/>
              <a:cxnLst/>
              <a:rect l="l" t="t" r="r" b="b"/>
              <a:pathLst>
                <a:path w="4194175" h="722629">
                  <a:moveTo>
                    <a:pt x="180593" y="0"/>
                  </a:moveTo>
                  <a:lnTo>
                    <a:pt x="180593" y="451485"/>
                  </a:lnTo>
                  <a:lnTo>
                    <a:pt x="4013454" y="451485"/>
                  </a:lnTo>
                  <a:lnTo>
                    <a:pt x="4013454" y="361188"/>
                  </a:lnTo>
                  <a:lnTo>
                    <a:pt x="4194047" y="541782"/>
                  </a:lnTo>
                  <a:lnTo>
                    <a:pt x="4013454" y="722376"/>
                  </a:lnTo>
                  <a:lnTo>
                    <a:pt x="4013454" y="632079"/>
                  </a:lnTo>
                  <a:lnTo>
                    <a:pt x="0" y="632079"/>
                  </a:lnTo>
                  <a:lnTo>
                    <a:pt x="0" y="0"/>
                  </a:lnTo>
                  <a:lnTo>
                    <a:pt x="180593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9271" y="6219240"/>
            <a:ext cx="284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soft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skills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проектах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ФГОС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58456" y="1623060"/>
            <a:ext cx="4343400" cy="5177155"/>
            <a:chOff x="7458456" y="1623060"/>
            <a:chExt cx="4343400" cy="5177155"/>
          </a:xfrm>
        </p:grpSpPr>
        <p:sp>
          <p:nvSpPr>
            <p:cNvPr id="11" name="object 11"/>
            <p:cNvSpPr/>
            <p:nvPr/>
          </p:nvSpPr>
          <p:spPr>
            <a:xfrm>
              <a:off x="7464552" y="1629156"/>
              <a:ext cx="4331335" cy="5165090"/>
            </a:xfrm>
            <a:custGeom>
              <a:avLst/>
              <a:gdLst/>
              <a:ahLst/>
              <a:cxnLst/>
              <a:rect l="l" t="t" r="r" b="b"/>
              <a:pathLst>
                <a:path w="4331334" h="5165090">
                  <a:moveTo>
                    <a:pt x="3609086" y="0"/>
                  </a:moveTo>
                  <a:lnTo>
                    <a:pt x="721868" y="0"/>
                  </a:lnTo>
                  <a:lnTo>
                    <a:pt x="674407" y="1535"/>
                  </a:lnTo>
                  <a:lnTo>
                    <a:pt x="627766" y="6078"/>
                  </a:lnTo>
                  <a:lnTo>
                    <a:pt x="582040" y="13534"/>
                  </a:lnTo>
                  <a:lnTo>
                    <a:pt x="537323" y="23808"/>
                  </a:lnTo>
                  <a:lnTo>
                    <a:pt x="493710" y="36803"/>
                  </a:lnTo>
                  <a:lnTo>
                    <a:pt x="451298" y="52426"/>
                  </a:lnTo>
                  <a:lnTo>
                    <a:pt x="410181" y="70580"/>
                  </a:lnTo>
                  <a:lnTo>
                    <a:pt x="370454" y="91172"/>
                  </a:lnTo>
                  <a:lnTo>
                    <a:pt x="332213" y="114105"/>
                  </a:lnTo>
                  <a:lnTo>
                    <a:pt x="295552" y="139285"/>
                  </a:lnTo>
                  <a:lnTo>
                    <a:pt x="260567" y="166616"/>
                  </a:lnTo>
                  <a:lnTo>
                    <a:pt x="227352" y="196004"/>
                  </a:lnTo>
                  <a:lnTo>
                    <a:pt x="196004" y="227352"/>
                  </a:lnTo>
                  <a:lnTo>
                    <a:pt x="166616" y="260567"/>
                  </a:lnTo>
                  <a:lnTo>
                    <a:pt x="139285" y="295552"/>
                  </a:lnTo>
                  <a:lnTo>
                    <a:pt x="114105" y="332213"/>
                  </a:lnTo>
                  <a:lnTo>
                    <a:pt x="91172" y="370454"/>
                  </a:lnTo>
                  <a:lnTo>
                    <a:pt x="70580" y="410181"/>
                  </a:lnTo>
                  <a:lnTo>
                    <a:pt x="52426" y="451298"/>
                  </a:lnTo>
                  <a:lnTo>
                    <a:pt x="36803" y="493710"/>
                  </a:lnTo>
                  <a:lnTo>
                    <a:pt x="23808" y="537323"/>
                  </a:lnTo>
                  <a:lnTo>
                    <a:pt x="13534" y="582040"/>
                  </a:lnTo>
                  <a:lnTo>
                    <a:pt x="6078" y="627766"/>
                  </a:lnTo>
                  <a:lnTo>
                    <a:pt x="1535" y="674407"/>
                  </a:lnTo>
                  <a:lnTo>
                    <a:pt x="0" y="721868"/>
                  </a:lnTo>
                  <a:lnTo>
                    <a:pt x="0" y="4443006"/>
                  </a:lnTo>
                  <a:lnTo>
                    <a:pt x="1535" y="4490466"/>
                  </a:lnTo>
                  <a:lnTo>
                    <a:pt x="6078" y="4537106"/>
                  </a:lnTo>
                  <a:lnTo>
                    <a:pt x="13534" y="4582832"/>
                  </a:lnTo>
                  <a:lnTo>
                    <a:pt x="23808" y="4627548"/>
                  </a:lnTo>
                  <a:lnTo>
                    <a:pt x="36803" y="4671159"/>
                  </a:lnTo>
                  <a:lnTo>
                    <a:pt x="52426" y="4713569"/>
                  </a:lnTo>
                  <a:lnTo>
                    <a:pt x="70580" y="4754685"/>
                  </a:lnTo>
                  <a:lnTo>
                    <a:pt x="91172" y="4794410"/>
                  </a:lnTo>
                  <a:lnTo>
                    <a:pt x="114105" y="4832649"/>
                  </a:lnTo>
                  <a:lnTo>
                    <a:pt x="139285" y="4869308"/>
                  </a:lnTo>
                  <a:lnTo>
                    <a:pt x="166616" y="4904291"/>
                  </a:lnTo>
                  <a:lnTo>
                    <a:pt x="196004" y="4937503"/>
                  </a:lnTo>
                  <a:lnTo>
                    <a:pt x="227352" y="4968849"/>
                  </a:lnTo>
                  <a:lnTo>
                    <a:pt x="260567" y="4998235"/>
                  </a:lnTo>
                  <a:lnTo>
                    <a:pt x="295552" y="5025563"/>
                  </a:lnTo>
                  <a:lnTo>
                    <a:pt x="332213" y="5050741"/>
                  </a:lnTo>
                  <a:lnTo>
                    <a:pt x="370454" y="5073672"/>
                  </a:lnTo>
                  <a:lnTo>
                    <a:pt x="410181" y="5094262"/>
                  </a:lnTo>
                  <a:lnTo>
                    <a:pt x="451298" y="5112415"/>
                  </a:lnTo>
                  <a:lnTo>
                    <a:pt x="493710" y="5128036"/>
                  </a:lnTo>
                  <a:lnTo>
                    <a:pt x="537323" y="5141030"/>
                  </a:lnTo>
                  <a:lnTo>
                    <a:pt x="582040" y="5151302"/>
                  </a:lnTo>
                  <a:lnTo>
                    <a:pt x="627766" y="5158757"/>
                  </a:lnTo>
                  <a:lnTo>
                    <a:pt x="674407" y="5163300"/>
                  </a:lnTo>
                  <a:lnTo>
                    <a:pt x="721868" y="5164836"/>
                  </a:lnTo>
                  <a:lnTo>
                    <a:pt x="3609086" y="5164836"/>
                  </a:lnTo>
                  <a:lnTo>
                    <a:pt x="3656546" y="5163300"/>
                  </a:lnTo>
                  <a:lnTo>
                    <a:pt x="3703187" y="5158757"/>
                  </a:lnTo>
                  <a:lnTo>
                    <a:pt x="3748913" y="5151302"/>
                  </a:lnTo>
                  <a:lnTo>
                    <a:pt x="3793630" y="5141030"/>
                  </a:lnTo>
                  <a:lnTo>
                    <a:pt x="3837243" y="5128036"/>
                  </a:lnTo>
                  <a:lnTo>
                    <a:pt x="3879655" y="5112415"/>
                  </a:lnTo>
                  <a:lnTo>
                    <a:pt x="3920772" y="5094262"/>
                  </a:lnTo>
                  <a:lnTo>
                    <a:pt x="3960499" y="5073672"/>
                  </a:lnTo>
                  <a:lnTo>
                    <a:pt x="3998740" y="5050741"/>
                  </a:lnTo>
                  <a:lnTo>
                    <a:pt x="4035401" y="5025563"/>
                  </a:lnTo>
                  <a:lnTo>
                    <a:pt x="4070386" y="4998235"/>
                  </a:lnTo>
                  <a:lnTo>
                    <a:pt x="4103601" y="4968849"/>
                  </a:lnTo>
                  <a:lnTo>
                    <a:pt x="4134949" y="4937503"/>
                  </a:lnTo>
                  <a:lnTo>
                    <a:pt x="4164337" y="4904291"/>
                  </a:lnTo>
                  <a:lnTo>
                    <a:pt x="4191668" y="4869308"/>
                  </a:lnTo>
                  <a:lnTo>
                    <a:pt x="4216848" y="4832649"/>
                  </a:lnTo>
                  <a:lnTo>
                    <a:pt x="4239781" y="4794410"/>
                  </a:lnTo>
                  <a:lnTo>
                    <a:pt x="4260373" y="4754685"/>
                  </a:lnTo>
                  <a:lnTo>
                    <a:pt x="4278527" y="4713569"/>
                  </a:lnTo>
                  <a:lnTo>
                    <a:pt x="4294150" y="4671159"/>
                  </a:lnTo>
                  <a:lnTo>
                    <a:pt x="4307145" y="4627548"/>
                  </a:lnTo>
                  <a:lnTo>
                    <a:pt x="4317419" y="4582832"/>
                  </a:lnTo>
                  <a:lnTo>
                    <a:pt x="4324875" y="4537106"/>
                  </a:lnTo>
                  <a:lnTo>
                    <a:pt x="4329418" y="4490466"/>
                  </a:lnTo>
                  <a:lnTo>
                    <a:pt x="4330954" y="4443006"/>
                  </a:lnTo>
                  <a:lnTo>
                    <a:pt x="4330954" y="721868"/>
                  </a:lnTo>
                  <a:lnTo>
                    <a:pt x="4329418" y="674407"/>
                  </a:lnTo>
                  <a:lnTo>
                    <a:pt x="4324875" y="627766"/>
                  </a:lnTo>
                  <a:lnTo>
                    <a:pt x="4317419" y="582040"/>
                  </a:lnTo>
                  <a:lnTo>
                    <a:pt x="4307145" y="537323"/>
                  </a:lnTo>
                  <a:lnTo>
                    <a:pt x="4294150" y="493710"/>
                  </a:lnTo>
                  <a:lnTo>
                    <a:pt x="4278527" y="451298"/>
                  </a:lnTo>
                  <a:lnTo>
                    <a:pt x="4260373" y="410181"/>
                  </a:lnTo>
                  <a:lnTo>
                    <a:pt x="4239781" y="370454"/>
                  </a:lnTo>
                  <a:lnTo>
                    <a:pt x="4216848" y="332213"/>
                  </a:lnTo>
                  <a:lnTo>
                    <a:pt x="4191668" y="295552"/>
                  </a:lnTo>
                  <a:lnTo>
                    <a:pt x="4164337" y="260567"/>
                  </a:lnTo>
                  <a:lnTo>
                    <a:pt x="4134949" y="227352"/>
                  </a:lnTo>
                  <a:lnTo>
                    <a:pt x="4103601" y="196004"/>
                  </a:lnTo>
                  <a:lnTo>
                    <a:pt x="4070386" y="166616"/>
                  </a:lnTo>
                  <a:lnTo>
                    <a:pt x="4035401" y="139285"/>
                  </a:lnTo>
                  <a:lnTo>
                    <a:pt x="3998740" y="114105"/>
                  </a:lnTo>
                  <a:lnTo>
                    <a:pt x="3960499" y="91172"/>
                  </a:lnTo>
                  <a:lnTo>
                    <a:pt x="3920772" y="70580"/>
                  </a:lnTo>
                  <a:lnTo>
                    <a:pt x="3879655" y="52426"/>
                  </a:lnTo>
                  <a:lnTo>
                    <a:pt x="3837243" y="36803"/>
                  </a:lnTo>
                  <a:lnTo>
                    <a:pt x="3793630" y="23808"/>
                  </a:lnTo>
                  <a:lnTo>
                    <a:pt x="3748913" y="13534"/>
                  </a:lnTo>
                  <a:lnTo>
                    <a:pt x="3703187" y="6078"/>
                  </a:lnTo>
                  <a:lnTo>
                    <a:pt x="3656546" y="1535"/>
                  </a:lnTo>
                  <a:lnTo>
                    <a:pt x="3609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64552" y="1629156"/>
              <a:ext cx="4331335" cy="5165090"/>
            </a:xfrm>
            <a:custGeom>
              <a:avLst/>
              <a:gdLst/>
              <a:ahLst/>
              <a:cxnLst/>
              <a:rect l="l" t="t" r="r" b="b"/>
              <a:pathLst>
                <a:path w="4331334" h="5165090">
                  <a:moveTo>
                    <a:pt x="0" y="721868"/>
                  </a:moveTo>
                  <a:lnTo>
                    <a:pt x="1535" y="674407"/>
                  </a:lnTo>
                  <a:lnTo>
                    <a:pt x="6078" y="627766"/>
                  </a:lnTo>
                  <a:lnTo>
                    <a:pt x="13534" y="582040"/>
                  </a:lnTo>
                  <a:lnTo>
                    <a:pt x="23808" y="537323"/>
                  </a:lnTo>
                  <a:lnTo>
                    <a:pt x="36803" y="493710"/>
                  </a:lnTo>
                  <a:lnTo>
                    <a:pt x="52426" y="451298"/>
                  </a:lnTo>
                  <a:lnTo>
                    <a:pt x="70580" y="410181"/>
                  </a:lnTo>
                  <a:lnTo>
                    <a:pt x="91172" y="370454"/>
                  </a:lnTo>
                  <a:lnTo>
                    <a:pt x="114105" y="332213"/>
                  </a:lnTo>
                  <a:lnTo>
                    <a:pt x="139285" y="295552"/>
                  </a:lnTo>
                  <a:lnTo>
                    <a:pt x="166616" y="260567"/>
                  </a:lnTo>
                  <a:lnTo>
                    <a:pt x="196004" y="227352"/>
                  </a:lnTo>
                  <a:lnTo>
                    <a:pt x="227352" y="196004"/>
                  </a:lnTo>
                  <a:lnTo>
                    <a:pt x="260567" y="166616"/>
                  </a:lnTo>
                  <a:lnTo>
                    <a:pt x="295552" y="139285"/>
                  </a:lnTo>
                  <a:lnTo>
                    <a:pt x="332213" y="114105"/>
                  </a:lnTo>
                  <a:lnTo>
                    <a:pt x="370454" y="91172"/>
                  </a:lnTo>
                  <a:lnTo>
                    <a:pt x="410181" y="70580"/>
                  </a:lnTo>
                  <a:lnTo>
                    <a:pt x="451298" y="52426"/>
                  </a:lnTo>
                  <a:lnTo>
                    <a:pt x="493710" y="36803"/>
                  </a:lnTo>
                  <a:lnTo>
                    <a:pt x="537323" y="23808"/>
                  </a:lnTo>
                  <a:lnTo>
                    <a:pt x="582040" y="13534"/>
                  </a:lnTo>
                  <a:lnTo>
                    <a:pt x="627766" y="6078"/>
                  </a:lnTo>
                  <a:lnTo>
                    <a:pt x="674407" y="1535"/>
                  </a:lnTo>
                  <a:lnTo>
                    <a:pt x="721868" y="0"/>
                  </a:lnTo>
                  <a:lnTo>
                    <a:pt x="3609086" y="0"/>
                  </a:lnTo>
                  <a:lnTo>
                    <a:pt x="3656546" y="1535"/>
                  </a:lnTo>
                  <a:lnTo>
                    <a:pt x="3703187" y="6078"/>
                  </a:lnTo>
                  <a:lnTo>
                    <a:pt x="3748913" y="13534"/>
                  </a:lnTo>
                  <a:lnTo>
                    <a:pt x="3793630" y="23808"/>
                  </a:lnTo>
                  <a:lnTo>
                    <a:pt x="3837243" y="36803"/>
                  </a:lnTo>
                  <a:lnTo>
                    <a:pt x="3879655" y="52426"/>
                  </a:lnTo>
                  <a:lnTo>
                    <a:pt x="3920772" y="70580"/>
                  </a:lnTo>
                  <a:lnTo>
                    <a:pt x="3960499" y="91172"/>
                  </a:lnTo>
                  <a:lnTo>
                    <a:pt x="3998740" y="114105"/>
                  </a:lnTo>
                  <a:lnTo>
                    <a:pt x="4035401" y="139285"/>
                  </a:lnTo>
                  <a:lnTo>
                    <a:pt x="4070386" y="166616"/>
                  </a:lnTo>
                  <a:lnTo>
                    <a:pt x="4103601" y="196004"/>
                  </a:lnTo>
                  <a:lnTo>
                    <a:pt x="4134949" y="227352"/>
                  </a:lnTo>
                  <a:lnTo>
                    <a:pt x="4164337" y="260567"/>
                  </a:lnTo>
                  <a:lnTo>
                    <a:pt x="4191668" y="295552"/>
                  </a:lnTo>
                  <a:lnTo>
                    <a:pt x="4216848" y="332213"/>
                  </a:lnTo>
                  <a:lnTo>
                    <a:pt x="4239781" y="370454"/>
                  </a:lnTo>
                  <a:lnTo>
                    <a:pt x="4260373" y="410181"/>
                  </a:lnTo>
                  <a:lnTo>
                    <a:pt x="4278527" y="451298"/>
                  </a:lnTo>
                  <a:lnTo>
                    <a:pt x="4294150" y="493710"/>
                  </a:lnTo>
                  <a:lnTo>
                    <a:pt x="4307145" y="537323"/>
                  </a:lnTo>
                  <a:lnTo>
                    <a:pt x="4317419" y="582040"/>
                  </a:lnTo>
                  <a:lnTo>
                    <a:pt x="4324875" y="627766"/>
                  </a:lnTo>
                  <a:lnTo>
                    <a:pt x="4329418" y="674407"/>
                  </a:lnTo>
                  <a:lnTo>
                    <a:pt x="4330954" y="721868"/>
                  </a:lnTo>
                  <a:lnTo>
                    <a:pt x="4330954" y="4443006"/>
                  </a:lnTo>
                  <a:lnTo>
                    <a:pt x="4329418" y="4490466"/>
                  </a:lnTo>
                  <a:lnTo>
                    <a:pt x="4324875" y="4537106"/>
                  </a:lnTo>
                  <a:lnTo>
                    <a:pt x="4317419" y="4582832"/>
                  </a:lnTo>
                  <a:lnTo>
                    <a:pt x="4307145" y="4627548"/>
                  </a:lnTo>
                  <a:lnTo>
                    <a:pt x="4294150" y="4671159"/>
                  </a:lnTo>
                  <a:lnTo>
                    <a:pt x="4278527" y="4713569"/>
                  </a:lnTo>
                  <a:lnTo>
                    <a:pt x="4260373" y="4754685"/>
                  </a:lnTo>
                  <a:lnTo>
                    <a:pt x="4239781" y="4794410"/>
                  </a:lnTo>
                  <a:lnTo>
                    <a:pt x="4216848" y="4832649"/>
                  </a:lnTo>
                  <a:lnTo>
                    <a:pt x="4191668" y="4869308"/>
                  </a:lnTo>
                  <a:lnTo>
                    <a:pt x="4164337" y="4904291"/>
                  </a:lnTo>
                  <a:lnTo>
                    <a:pt x="4134949" y="4937503"/>
                  </a:lnTo>
                  <a:lnTo>
                    <a:pt x="4103601" y="4968849"/>
                  </a:lnTo>
                  <a:lnTo>
                    <a:pt x="4070386" y="4998235"/>
                  </a:lnTo>
                  <a:lnTo>
                    <a:pt x="4035401" y="5025563"/>
                  </a:lnTo>
                  <a:lnTo>
                    <a:pt x="3998740" y="5050741"/>
                  </a:lnTo>
                  <a:lnTo>
                    <a:pt x="3960499" y="5073672"/>
                  </a:lnTo>
                  <a:lnTo>
                    <a:pt x="3920772" y="5094262"/>
                  </a:lnTo>
                  <a:lnTo>
                    <a:pt x="3879655" y="5112415"/>
                  </a:lnTo>
                  <a:lnTo>
                    <a:pt x="3837243" y="5128036"/>
                  </a:lnTo>
                  <a:lnTo>
                    <a:pt x="3793630" y="5141030"/>
                  </a:lnTo>
                  <a:lnTo>
                    <a:pt x="3748913" y="5151302"/>
                  </a:lnTo>
                  <a:lnTo>
                    <a:pt x="3703187" y="5158757"/>
                  </a:lnTo>
                  <a:lnTo>
                    <a:pt x="3656546" y="5163300"/>
                  </a:lnTo>
                  <a:lnTo>
                    <a:pt x="3609086" y="5164836"/>
                  </a:lnTo>
                  <a:lnTo>
                    <a:pt x="721868" y="5164836"/>
                  </a:lnTo>
                  <a:lnTo>
                    <a:pt x="674407" y="5163300"/>
                  </a:lnTo>
                  <a:lnTo>
                    <a:pt x="627766" y="5158757"/>
                  </a:lnTo>
                  <a:lnTo>
                    <a:pt x="582040" y="5151302"/>
                  </a:lnTo>
                  <a:lnTo>
                    <a:pt x="537323" y="5141030"/>
                  </a:lnTo>
                  <a:lnTo>
                    <a:pt x="493710" y="5128036"/>
                  </a:lnTo>
                  <a:lnTo>
                    <a:pt x="451298" y="5112415"/>
                  </a:lnTo>
                  <a:lnTo>
                    <a:pt x="410181" y="5094262"/>
                  </a:lnTo>
                  <a:lnTo>
                    <a:pt x="370454" y="5073672"/>
                  </a:lnTo>
                  <a:lnTo>
                    <a:pt x="332213" y="5050741"/>
                  </a:lnTo>
                  <a:lnTo>
                    <a:pt x="295552" y="5025563"/>
                  </a:lnTo>
                  <a:lnTo>
                    <a:pt x="260567" y="4998235"/>
                  </a:lnTo>
                  <a:lnTo>
                    <a:pt x="227352" y="4968849"/>
                  </a:lnTo>
                  <a:lnTo>
                    <a:pt x="196004" y="4937503"/>
                  </a:lnTo>
                  <a:lnTo>
                    <a:pt x="166616" y="4904291"/>
                  </a:lnTo>
                  <a:lnTo>
                    <a:pt x="139285" y="4869308"/>
                  </a:lnTo>
                  <a:lnTo>
                    <a:pt x="114105" y="4832649"/>
                  </a:lnTo>
                  <a:lnTo>
                    <a:pt x="91172" y="4794410"/>
                  </a:lnTo>
                  <a:lnTo>
                    <a:pt x="70580" y="4754685"/>
                  </a:lnTo>
                  <a:lnTo>
                    <a:pt x="52426" y="4713569"/>
                  </a:lnTo>
                  <a:lnTo>
                    <a:pt x="36803" y="4671159"/>
                  </a:lnTo>
                  <a:lnTo>
                    <a:pt x="23808" y="4627548"/>
                  </a:lnTo>
                  <a:lnTo>
                    <a:pt x="13534" y="4582832"/>
                  </a:lnTo>
                  <a:lnTo>
                    <a:pt x="6078" y="4537106"/>
                  </a:lnTo>
                  <a:lnTo>
                    <a:pt x="1535" y="4490466"/>
                  </a:lnTo>
                  <a:lnTo>
                    <a:pt x="0" y="4443006"/>
                  </a:lnTo>
                  <a:lnTo>
                    <a:pt x="0" y="72186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55128" y="1905126"/>
            <a:ext cx="3729354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Критическое </a:t>
            </a:r>
            <a:r>
              <a:rPr sz="2000" b="1" spc="-5" dirty="0">
                <a:solidFill>
                  <a:srgbClr val="2E5496"/>
                </a:solidFill>
                <a:latin typeface="Arial"/>
                <a:cs typeface="Arial"/>
              </a:rPr>
              <a:t>мышление 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и </a:t>
            </a:r>
            <a:r>
              <a:rPr sz="2000" b="1" spc="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Креативность</a:t>
            </a:r>
            <a:r>
              <a:rPr sz="2000" b="1" spc="1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E5496"/>
                </a:solidFill>
                <a:latin typeface="Symbol"/>
                <a:cs typeface="Symbol"/>
              </a:rPr>
              <a:t></a:t>
            </a:r>
            <a:r>
              <a:rPr sz="2000" spc="35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2E5496"/>
                </a:solidFill>
                <a:latin typeface="Microsoft Sans Serif"/>
                <a:cs typeface="Microsoft Sans Serif"/>
              </a:rPr>
              <a:t>к </a:t>
            </a:r>
            <a:r>
              <a:rPr sz="2000" spc="-5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метапредметным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результатам </a:t>
            </a: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(базовые логические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 и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работа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 с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информацией)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2E5496"/>
                </a:solidFill>
                <a:latin typeface="Arial"/>
                <a:cs typeface="Arial"/>
              </a:rPr>
              <a:t>Коммуникация</a:t>
            </a:r>
            <a:r>
              <a:rPr sz="2000" b="1" spc="-9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2700" marR="101600">
              <a:lnSpc>
                <a:spcPct val="100000"/>
              </a:lnSpc>
            </a:pPr>
            <a:r>
              <a:rPr sz="20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метапредметные компетенции </a:t>
            </a:r>
            <a:r>
              <a:rPr sz="2000" spc="-5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(универсальные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учебные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коммуникативные</a:t>
            </a:r>
            <a:r>
              <a:rPr sz="20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2E5496"/>
                </a:solidFill>
                <a:latin typeface="Microsoft Sans Serif"/>
                <a:cs typeface="Microsoft Sans Serif"/>
              </a:rPr>
              <a:t>– </a:t>
            </a:r>
            <a:r>
              <a:rPr sz="2000" spc="-5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общение)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10</a:t>
            </a:fld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55128" y="5563616"/>
            <a:ext cx="3632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E5496"/>
                </a:solidFill>
                <a:latin typeface="Arial"/>
                <a:cs typeface="Arial"/>
              </a:rPr>
              <a:t>Сотрудничество</a:t>
            </a:r>
            <a:r>
              <a:rPr sz="2000" b="1" spc="1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2700" marR="5080">
              <a:lnSpc>
                <a:spcPct val="100000"/>
              </a:lnSpc>
            </a:pPr>
            <a:r>
              <a:rPr sz="20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метапредметные компетенции </a:t>
            </a:r>
            <a:r>
              <a:rPr sz="2000" spc="-5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(совместная</a:t>
            </a:r>
            <a:r>
              <a:rPr sz="20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деятельность)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1704" y="6471005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10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2329" y="0"/>
            <a:ext cx="8663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Достижение</a:t>
            </a:r>
            <a:r>
              <a:rPr sz="2400" spc="40" dirty="0"/>
              <a:t> </a:t>
            </a:r>
            <a:r>
              <a:rPr sz="2400" spc="-10" dirty="0"/>
              <a:t>целей</a:t>
            </a:r>
            <a:r>
              <a:rPr sz="2400" spc="-5" dirty="0"/>
              <a:t> </a:t>
            </a:r>
            <a:r>
              <a:rPr sz="2400" spc="-30" dirty="0"/>
              <a:t>Указа</a:t>
            </a:r>
            <a:r>
              <a:rPr sz="2400" spc="10" dirty="0"/>
              <a:t> </a:t>
            </a:r>
            <a:r>
              <a:rPr sz="2400" spc="-5" dirty="0"/>
              <a:t>Президента</a:t>
            </a:r>
            <a:r>
              <a:rPr sz="2400" spc="15" dirty="0"/>
              <a:t> </a:t>
            </a:r>
            <a:r>
              <a:rPr sz="2400" dirty="0"/>
              <a:t>№204</a:t>
            </a:r>
            <a:r>
              <a:rPr sz="2400" spc="5" dirty="0"/>
              <a:t> </a:t>
            </a:r>
            <a:r>
              <a:rPr sz="2400" spc="-35" dirty="0"/>
              <a:t>от</a:t>
            </a:r>
            <a:r>
              <a:rPr sz="2400" spc="-10" dirty="0"/>
              <a:t> </a:t>
            </a:r>
            <a:r>
              <a:rPr sz="2400" spc="-5" dirty="0"/>
              <a:t>7.05.2018</a:t>
            </a:r>
            <a:r>
              <a:rPr sz="2400" spc="5" dirty="0"/>
              <a:t> </a:t>
            </a:r>
            <a:r>
              <a:rPr sz="2400" spc="-125" dirty="0"/>
              <a:t>г. </a:t>
            </a:r>
            <a:r>
              <a:rPr sz="2400" spc="-655" dirty="0"/>
              <a:t> </a:t>
            </a:r>
            <a:r>
              <a:rPr sz="2400" dirty="0"/>
              <a:t>по</a:t>
            </a:r>
            <a:r>
              <a:rPr sz="2400" spc="-5" dirty="0"/>
              <a:t> </a:t>
            </a:r>
            <a:r>
              <a:rPr sz="2400" spc="-15" dirty="0"/>
              <a:t>обеспечению</a:t>
            </a:r>
            <a:r>
              <a:rPr sz="2400" spc="-5" dirty="0"/>
              <a:t> </a:t>
            </a:r>
            <a:r>
              <a:rPr sz="2400" spc="-10" dirty="0"/>
              <a:t>глобальной</a:t>
            </a:r>
            <a:r>
              <a:rPr sz="2400" spc="-5" dirty="0"/>
              <a:t> </a:t>
            </a:r>
            <a:r>
              <a:rPr sz="2400" spc="-15" dirty="0"/>
              <a:t>конкурентоспособности </a:t>
            </a:r>
            <a:r>
              <a:rPr sz="2400" spc="-10" dirty="0"/>
              <a:t> </a:t>
            </a:r>
            <a:r>
              <a:rPr sz="2400" spc="-15" dirty="0"/>
              <a:t>российского</a:t>
            </a:r>
            <a:r>
              <a:rPr sz="2400" spc="5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0" y="1185672"/>
            <a:ext cx="7773034" cy="5621020"/>
            <a:chOff x="0" y="1185672"/>
            <a:chExt cx="7773034" cy="56210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5672"/>
              <a:ext cx="6355080" cy="50520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81015" y="6079236"/>
              <a:ext cx="2685415" cy="721360"/>
            </a:xfrm>
            <a:custGeom>
              <a:avLst/>
              <a:gdLst/>
              <a:ahLst/>
              <a:cxnLst/>
              <a:rect l="l" t="t" r="r" b="b"/>
              <a:pathLst>
                <a:path w="2685415" h="721359">
                  <a:moveTo>
                    <a:pt x="180212" y="0"/>
                  </a:moveTo>
                  <a:lnTo>
                    <a:pt x="0" y="0"/>
                  </a:lnTo>
                  <a:lnTo>
                    <a:pt x="0" y="630745"/>
                  </a:lnTo>
                  <a:lnTo>
                    <a:pt x="2505075" y="630745"/>
                  </a:lnTo>
                  <a:lnTo>
                    <a:pt x="2505075" y="720850"/>
                  </a:lnTo>
                  <a:lnTo>
                    <a:pt x="2685288" y="540638"/>
                  </a:lnTo>
                  <a:lnTo>
                    <a:pt x="2505075" y="360425"/>
                  </a:lnTo>
                  <a:lnTo>
                    <a:pt x="2505075" y="450532"/>
                  </a:lnTo>
                  <a:lnTo>
                    <a:pt x="180212" y="450532"/>
                  </a:lnTo>
                  <a:lnTo>
                    <a:pt x="180212" y="0"/>
                  </a:lnTo>
                  <a:close/>
                </a:path>
              </a:pathLst>
            </a:custGeom>
            <a:solidFill>
              <a:srgbClr val="0092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1015" y="6079236"/>
              <a:ext cx="2685415" cy="721360"/>
            </a:xfrm>
            <a:custGeom>
              <a:avLst/>
              <a:gdLst/>
              <a:ahLst/>
              <a:cxnLst/>
              <a:rect l="l" t="t" r="r" b="b"/>
              <a:pathLst>
                <a:path w="2685415" h="721359">
                  <a:moveTo>
                    <a:pt x="180212" y="0"/>
                  </a:moveTo>
                  <a:lnTo>
                    <a:pt x="180212" y="450532"/>
                  </a:lnTo>
                  <a:lnTo>
                    <a:pt x="2505075" y="450532"/>
                  </a:lnTo>
                  <a:lnTo>
                    <a:pt x="2505075" y="360425"/>
                  </a:lnTo>
                  <a:lnTo>
                    <a:pt x="2685288" y="540638"/>
                  </a:lnTo>
                  <a:lnTo>
                    <a:pt x="2505075" y="720850"/>
                  </a:lnTo>
                  <a:lnTo>
                    <a:pt x="2505075" y="630745"/>
                  </a:lnTo>
                  <a:lnTo>
                    <a:pt x="0" y="630745"/>
                  </a:lnTo>
                  <a:lnTo>
                    <a:pt x="0" y="0"/>
                  </a:lnTo>
                  <a:lnTo>
                    <a:pt x="180212" y="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496814" y="5942482"/>
            <a:ext cx="185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soft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skills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25" dirty="0">
                <a:latin typeface="Microsoft Sans Serif"/>
                <a:cs typeface="Microsoft Sans Serif"/>
              </a:rPr>
              <a:t>проектах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ФГОС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789164" y="1066800"/>
            <a:ext cx="4345305" cy="5759450"/>
            <a:chOff x="7789164" y="1066800"/>
            <a:chExt cx="4345305" cy="5759450"/>
          </a:xfrm>
        </p:grpSpPr>
        <p:sp>
          <p:nvSpPr>
            <p:cNvPr id="12" name="object 12"/>
            <p:cNvSpPr/>
            <p:nvPr/>
          </p:nvSpPr>
          <p:spPr>
            <a:xfrm>
              <a:off x="7795260" y="1072895"/>
              <a:ext cx="4333240" cy="5747385"/>
            </a:xfrm>
            <a:custGeom>
              <a:avLst/>
              <a:gdLst/>
              <a:ahLst/>
              <a:cxnLst/>
              <a:rect l="l" t="t" r="r" b="b"/>
              <a:pathLst>
                <a:path w="4333240" h="5747384">
                  <a:moveTo>
                    <a:pt x="3610610" y="0"/>
                  </a:moveTo>
                  <a:lnTo>
                    <a:pt x="722122" y="0"/>
                  </a:lnTo>
                  <a:lnTo>
                    <a:pt x="674646" y="1536"/>
                  </a:lnTo>
                  <a:lnTo>
                    <a:pt x="627990" y="6081"/>
                  </a:lnTo>
                  <a:lnTo>
                    <a:pt x="582248" y="13539"/>
                  </a:lnTo>
                  <a:lnTo>
                    <a:pt x="537516" y="23817"/>
                  </a:lnTo>
                  <a:lnTo>
                    <a:pt x="493889" y="36817"/>
                  </a:lnTo>
                  <a:lnTo>
                    <a:pt x="451463" y="52446"/>
                  </a:lnTo>
                  <a:lnTo>
                    <a:pt x="410331" y="70608"/>
                  </a:lnTo>
                  <a:lnTo>
                    <a:pt x="370591" y="91207"/>
                  </a:lnTo>
                  <a:lnTo>
                    <a:pt x="332336" y="114149"/>
                  </a:lnTo>
                  <a:lnTo>
                    <a:pt x="295662" y="139338"/>
                  </a:lnTo>
                  <a:lnTo>
                    <a:pt x="260664" y="166679"/>
                  </a:lnTo>
                  <a:lnTo>
                    <a:pt x="227437" y="196077"/>
                  </a:lnTo>
                  <a:lnTo>
                    <a:pt x="196077" y="227437"/>
                  </a:lnTo>
                  <a:lnTo>
                    <a:pt x="166679" y="260664"/>
                  </a:lnTo>
                  <a:lnTo>
                    <a:pt x="139338" y="295662"/>
                  </a:lnTo>
                  <a:lnTo>
                    <a:pt x="114149" y="332336"/>
                  </a:lnTo>
                  <a:lnTo>
                    <a:pt x="91207" y="370591"/>
                  </a:lnTo>
                  <a:lnTo>
                    <a:pt x="70608" y="410331"/>
                  </a:lnTo>
                  <a:lnTo>
                    <a:pt x="52446" y="451463"/>
                  </a:lnTo>
                  <a:lnTo>
                    <a:pt x="36817" y="493889"/>
                  </a:lnTo>
                  <a:lnTo>
                    <a:pt x="23817" y="537516"/>
                  </a:lnTo>
                  <a:lnTo>
                    <a:pt x="13539" y="582248"/>
                  </a:lnTo>
                  <a:lnTo>
                    <a:pt x="6081" y="627990"/>
                  </a:lnTo>
                  <a:lnTo>
                    <a:pt x="1536" y="674646"/>
                  </a:lnTo>
                  <a:lnTo>
                    <a:pt x="0" y="722121"/>
                  </a:lnTo>
                  <a:lnTo>
                    <a:pt x="0" y="5024869"/>
                  </a:lnTo>
                  <a:lnTo>
                    <a:pt x="1536" y="5072349"/>
                  </a:lnTo>
                  <a:lnTo>
                    <a:pt x="6081" y="5119009"/>
                  </a:lnTo>
                  <a:lnTo>
                    <a:pt x="13539" y="5164753"/>
                  </a:lnTo>
                  <a:lnTo>
                    <a:pt x="23817" y="5209488"/>
                  </a:lnTo>
                  <a:lnTo>
                    <a:pt x="36817" y="5253117"/>
                  </a:lnTo>
                  <a:lnTo>
                    <a:pt x="52446" y="5295545"/>
                  </a:lnTo>
                  <a:lnTo>
                    <a:pt x="70608" y="5336678"/>
                  </a:lnTo>
                  <a:lnTo>
                    <a:pt x="91207" y="5376419"/>
                  </a:lnTo>
                  <a:lnTo>
                    <a:pt x="114149" y="5414675"/>
                  </a:lnTo>
                  <a:lnTo>
                    <a:pt x="139338" y="5451349"/>
                  </a:lnTo>
                  <a:lnTo>
                    <a:pt x="166679" y="5486347"/>
                  </a:lnTo>
                  <a:lnTo>
                    <a:pt x="196077" y="5519573"/>
                  </a:lnTo>
                  <a:lnTo>
                    <a:pt x="227437" y="5550933"/>
                  </a:lnTo>
                  <a:lnTo>
                    <a:pt x="260664" y="5580330"/>
                  </a:lnTo>
                  <a:lnTo>
                    <a:pt x="295662" y="5607671"/>
                  </a:lnTo>
                  <a:lnTo>
                    <a:pt x="332336" y="5632859"/>
                  </a:lnTo>
                  <a:lnTo>
                    <a:pt x="370591" y="5655800"/>
                  </a:lnTo>
                  <a:lnTo>
                    <a:pt x="410331" y="5676398"/>
                  </a:lnTo>
                  <a:lnTo>
                    <a:pt x="451463" y="5694559"/>
                  </a:lnTo>
                  <a:lnTo>
                    <a:pt x="493889" y="5710187"/>
                  </a:lnTo>
                  <a:lnTo>
                    <a:pt x="537516" y="5723187"/>
                  </a:lnTo>
                  <a:lnTo>
                    <a:pt x="582248" y="5733463"/>
                  </a:lnTo>
                  <a:lnTo>
                    <a:pt x="627990" y="5740921"/>
                  </a:lnTo>
                  <a:lnTo>
                    <a:pt x="674646" y="5745466"/>
                  </a:lnTo>
                  <a:lnTo>
                    <a:pt x="722122" y="5747002"/>
                  </a:lnTo>
                  <a:lnTo>
                    <a:pt x="3610610" y="5747002"/>
                  </a:lnTo>
                  <a:lnTo>
                    <a:pt x="3658085" y="5745466"/>
                  </a:lnTo>
                  <a:lnTo>
                    <a:pt x="3704741" y="5740921"/>
                  </a:lnTo>
                  <a:lnTo>
                    <a:pt x="3750483" y="5733463"/>
                  </a:lnTo>
                  <a:lnTo>
                    <a:pt x="3795215" y="5723187"/>
                  </a:lnTo>
                  <a:lnTo>
                    <a:pt x="3838842" y="5710187"/>
                  </a:lnTo>
                  <a:lnTo>
                    <a:pt x="3881268" y="5694559"/>
                  </a:lnTo>
                  <a:lnTo>
                    <a:pt x="3922400" y="5676398"/>
                  </a:lnTo>
                  <a:lnTo>
                    <a:pt x="3962140" y="5655800"/>
                  </a:lnTo>
                  <a:lnTo>
                    <a:pt x="4000395" y="5632859"/>
                  </a:lnTo>
                  <a:lnTo>
                    <a:pt x="4037069" y="5607671"/>
                  </a:lnTo>
                  <a:lnTo>
                    <a:pt x="4072067" y="5580330"/>
                  </a:lnTo>
                  <a:lnTo>
                    <a:pt x="4105294" y="5550933"/>
                  </a:lnTo>
                  <a:lnTo>
                    <a:pt x="4136654" y="5519573"/>
                  </a:lnTo>
                  <a:lnTo>
                    <a:pt x="4166052" y="5486347"/>
                  </a:lnTo>
                  <a:lnTo>
                    <a:pt x="4193393" y="5451349"/>
                  </a:lnTo>
                  <a:lnTo>
                    <a:pt x="4218582" y="5414675"/>
                  </a:lnTo>
                  <a:lnTo>
                    <a:pt x="4241524" y="5376419"/>
                  </a:lnTo>
                  <a:lnTo>
                    <a:pt x="4262123" y="5336678"/>
                  </a:lnTo>
                  <a:lnTo>
                    <a:pt x="4280285" y="5295545"/>
                  </a:lnTo>
                  <a:lnTo>
                    <a:pt x="4295914" y="5253117"/>
                  </a:lnTo>
                  <a:lnTo>
                    <a:pt x="4308914" y="5209488"/>
                  </a:lnTo>
                  <a:lnTo>
                    <a:pt x="4319192" y="5164753"/>
                  </a:lnTo>
                  <a:lnTo>
                    <a:pt x="4326650" y="5119009"/>
                  </a:lnTo>
                  <a:lnTo>
                    <a:pt x="4331195" y="5072349"/>
                  </a:lnTo>
                  <a:lnTo>
                    <a:pt x="4332732" y="5024869"/>
                  </a:lnTo>
                  <a:lnTo>
                    <a:pt x="4332732" y="722121"/>
                  </a:lnTo>
                  <a:lnTo>
                    <a:pt x="4331195" y="674646"/>
                  </a:lnTo>
                  <a:lnTo>
                    <a:pt x="4326650" y="627990"/>
                  </a:lnTo>
                  <a:lnTo>
                    <a:pt x="4319192" y="582248"/>
                  </a:lnTo>
                  <a:lnTo>
                    <a:pt x="4308914" y="537516"/>
                  </a:lnTo>
                  <a:lnTo>
                    <a:pt x="4295914" y="493889"/>
                  </a:lnTo>
                  <a:lnTo>
                    <a:pt x="4280285" y="451463"/>
                  </a:lnTo>
                  <a:lnTo>
                    <a:pt x="4262123" y="410331"/>
                  </a:lnTo>
                  <a:lnTo>
                    <a:pt x="4241524" y="370591"/>
                  </a:lnTo>
                  <a:lnTo>
                    <a:pt x="4218582" y="332336"/>
                  </a:lnTo>
                  <a:lnTo>
                    <a:pt x="4193393" y="295662"/>
                  </a:lnTo>
                  <a:lnTo>
                    <a:pt x="4166052" y="260664"/>
                  </a:lnTo>
                  <a:lnTo>
                    <a:pt x="4136654" y="227437"/>
                  </a:lnTo>
                  <a:lnTo>
                    <a:pt x="4105294" y="196077"/>
                  </a:lnTo>
                  <a:lnTo>
                    <a:pt x="4072067" y="166679"/>
                  </a:lnTo>
                  <a:lnTo>
                    <a:pt x="4037069" y="139338"/>
                  </a:lnTo>
                  <a:lnTo>
                    <a:pt x="4000395" y="114149"/>
                  </a:lnTo>
                  <a:lnTo>
                    <a:pt x="3962140" y="91207"/>
                  </a:lnTo>
                  <a:lnTo>
                    <a:pt x="3922400" y="70608"/>
                  </a:lnTo>
                  <a:lnTo>
                    <a:pt x="3881268" y="52446"/>
                  </a:lnTo>
                  <a:lnTo>
                    <a:pt x="3838842" y="36817"/>
                  </a:lnTo>
                  <a:lnTo>
                    <a:pt x="3795215" y="23817"/>
                  </a:lnTo>
                  <a:lnTo>
                    <a:pt x="3750483" y="13539"/>
                  </a:lnTo>
                  <a:lnTo>
                    <a:pt x="3704741" y="6081"/>
                  </a:lnTo>
                  <a:lnTo>
                    <a:pt x="3658085" y="1536"/>
                  </a:lnTo>
                  <a:lnTo>
                    <a:pt x="3610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95260" y="1072895"/>
              <a:ext cx="4333240" cy="5747385"/>
            </a:xfrm>
            <a:custGeom>
              <a:avLst/>
              <a:gdLst/>
              <a:ahLst/>
              <a:cxnLst/>
              <a:rect l="l" t="t" r="r" b="b"/>
              <a:pathLst>
                <a:path w="4333240" h="5747384">
                  <a:moveTo>
                    <a:pt x="0" y="722121"/>
                  </a:moveTo>
                  <a:lnTo>
                    <a:pt x="1536" y="674646"/>
                  </a:lnTo>
                  <a:lnTo>
                    <a:pt x="6081" y="627990"/>
                  </a:lnTo>
                  <a:lnTo>
                    <a:pt x="13539" y="582248"/>
                  </a:lnTo>
                  <a:lnTo>
                    <a:pt x="23817" y="537516"/>
                  </a:lnTo>
                  <a:lnTo>
                    <a:pt x="36817" y="493889"/>
                  </a:lnTo>
                  <a:lnTo>
                    <a:pt x="52446" y="451463"/>
                  </a:lnTo>
                  <a:lnTo>
                    <a:pt x="70608" y="410331"/>
                  </a:lnTo>
                  <a:lnTo>
                    <a:pt x="91207" y="370591"/>
                  </a:lnTo>
                  <a:lnTo>
                    <a:pt x="114149" y="332336"/>
                  </a:lnTo>
                  <a:lnTo>
                    <a:pt x="139338" y="295662"/>
                  </a:lnTo>
                  <a:lnTo>
                    <a:pt x="166679" y="260664"/>
                  </a:lnTo>
                  <a:lnTo>
                    <a:pt x="196077" y="227437"/>
                  </a:lnTo>
                  <a:lnTo>
                    <a:pt x="227437" y="196077"/>
                  </a:lnTo>
                  <a:lnTo>
                    <a:pt x="260664" y="166679"/>
                  </a:lnTo>
                  <a:lnTo>
                    <a:pt x="295662" y="139338"/>
                  </a:lnTo>
                  <a:lnTo>
                    <a:pt x="332336" y="114149"/>
                  </a:lnTo>
                  <a:lnTo>
                    <a:pt x="370591" y="91207"/>
                  </a:lnTo>
                  <a:lnTo>
                    <a:pt x="410331" y="70608"/>
                  </a:lnTo>
                  <a:lnTo>
                    <a:pt x="451463" y="52446"/>
                  </a:lnTo>
                  <a:lnTo>
                    <a:pt x="493889" y="36817"/>
                  </a:lnTo>
                  <a:lnTo>
                    <a:pt x="537516" y="23817"/>
                  </a:lnTo>
                  <a:lnTo>
                    <a:pt x="582248" y="13539"/>
                  </a:lnTo>
                  <a:lnTo>
                    <a:pt x="627990" y="6081"/>
                  </a:lnTo>
                  <a:lnTo>
                    <a:pt x="674646" y="1536"/>
                  </a:lnTo>
                  <a:lnTo>
                    <a:pt x="722122" y="0"/>
                  </a:lnTo>
                  <a:lnTo>
                    <a:pt x="3610610" y="0"/>
                  </a:lnTo>
                  <a:lnTo>
                    <a:pt x="3658085" y="1536"/>
                  </a:lnTo>
                  <a:lnTo>
                    <a:pt x="3704741" y="6081"/>
                  </a:lnTo>
                  <a:lnTo>
                    <a:pt x="3750483" y="13539"/>
                  </a:lnTo>
                  <a:lnTo>
                    <a:pt x="3795215" y="23817"/>
                  </a:lnTo>
                  <a:lnTo>
                    <a:pt x="3838842" y="36817"/>
                  </a:lnTo>
                  <a:lnTo>
                    <a:pt x="3881268" y="52446"/>
                  </a:lnTo>
                  <a:lnTo>
                    <a:pt x="3922400" y="70608"/>
                  </a:lnTo>
                  <a:lnTo>
                    <a:pt x="3962140" y="91207"/>
                  </a:lnTo>
                  <a:lnTo>
                    <a:pt x="4000395" y="114149"/>
                  </a:lnTo>
                  <a:lnTo>
                    <a:pt x="4037069" y="139338"/>
                  </a:lnTo>
                  <a:lnTo>
                    <a:pt x="4072067" y="166679"/>
                  </a:lnTo>
                  <a:lnTo>
                    <a:pt x="4105294" y="196077"/>
                  </a:lnTo>
                  <a:lnTo>
                    <a:pt x="4136654" y="227437"/>
                  </a:lnTo>
                  <a:lnTo>
                    <a:pt x="4166052" y="260664"/>
                  </a:lnTo>
                  <a:lnTo>
                    <a:pt x="4193393" y="295662"/>
                  </a:lnTo>
                  <a:lnTo>
                    <a:pt x="4218582" y="332336"/>
                  </a:lnTo>
                  <a:lnTo>
                    <a:pt x="4241524" y="370591"/>
                  </a:lnTo>
                  <a:lnTo>
                    <a:pt x="4262123" y="410331"/>
                  </a:lnTo>
                  <a:lnTo>
                    <a:pt x="4280285" y="451463"/>
                  </a:lnTo>
                  <a:lnTo>
                    <a:pt x="4295914" y="493889"/>
                  </a:lnTo>
                  <a:lnTo>
                    <a:pt x="4308914" y="537516"/>
                  </a:lnTo>
                  <a:lnTo>
                    <a:pt x="4319192" y="582248"/>
                  </a:lnTo>
                  <a:lnTo>
                    <a:pt x="4326650" y="627990"/>
                  </a:lnTo>
                  <a:lnTo>
                    <a:pt x="4331195" y="674646"/>
                  </a:lnTo>
                  <a:lnTo>
                    <a:pt x="4332732" y="722121"/>
                  </a:lnTo>
                  <a:lnTo>
                    <a:pt x="4332732" y="5024869"/>
                  </a:lnTo>
                  <a:lnTo>
                    <a:pt x="4331195" y="5072349"/>
                  </a:lnTo>
                  <a:lnTo>
                    <a:pt x="4326650" y="5119009"/>
                  </a:lnTo>
                  <a:lnTo>
                    <a:pt x="4319192" y="5164753"/>
                  </a:lnTo>
                  <a:lnTo>
                    <a:pt x="4308914" y="5209488"/>
                  </a:lnTo>
                  <a:lnTo>
                    <a:pt x="4295914" y="5253117"/>
                  </a:lnTo>
                  <a:lnTo>
                    <a:pt x="4280285" y="5295545"/>
                  </a:lnTo>
                  <a:lnTo>
                    <a:pt x="4262123" y="5336678"/>
                  </a:lnTo>
                  <a:lnTo>
                    <a:pt x="4241524" y="5376419"/>
                  </a:lnTo>
                  <a:lnTo>
                    <a:pt x="4218582" y="5414675"/>
                  </a:lnTo>
                  <a:lnTo>
                    <a:pt x="4193393" y="5451349"/>
                  </a:lnTo>
                  <a:lnTo>
                    <a:pt x="4166052" y="5486347"/>
                  </a:lnTo>
                  <a:lnTo>
                    <a:pt x="4136654" y="5519573"/>
                  </a:lnTo>
                  <a:lnTo>
                    <a:pt x="4105294" y="5550933"/>
                  </a:lnTo>
                  <a:lnTo>
                    <a:pt x="4072067" y="5580330"/>
                  </a:lnTo>
                  <a:lnTo>
                    <a:pt x="4037069" y="5607671"/>
                  </a:lnTo>
                  <a:lnTo>
                    <a:pt x="4000395" y="5632859"/>
                  </a:lnTo>
                  <a:lnTo>
                    <a:pt x="3962140" y="5655800"/>
                  </a:lnTo>
                  <a:lnTo>
                    <a:pt x="3922400" y="5676398"/>
                  </a:lnTo>
                  <a:lnTo>
                    <a:pt x="3881268" y="5694559"/>
                  </a:lnTo>
                  <a:lnTo>
                    <a:pt x="3838842" y="5710187"/>
                  </a:lnTo>
                  <a:lnTo>
                    <a:pt x="3795215" y="5723187"/>
                  </a:lnTo>
                  <a:lnTo>
                    <a:pt x="3750483" y="5733463"/>
                  </a:lnTo>
                  <a:lnTo>
                    <a:pt x="3704741" y="5740921"/>
                  </a:lnTo>
                  <a:lnTo>
                    <a:pt x="3658085" y="5745466"/>
                  </a:lnTo>
                  <a:lnTo>
                    <a:pt x="3610610" y="5747002"/>
                  </a:lnTo>
                  <a:lnTo>
                    <a:pt x="722122" y="5747002"/>
                  </a:lnTo>
                  <a:lnTo>
                    <a:pt x="674646" y="5745466"/>
                  </a:lnTo>
                  <a:lnTo>
                    <a:pt x="627990" y="5740921"/>
                  </a:lnTo>
                  <a:lnTo>
                    <a:pt x="582248" y="5733463"/>
                  </a:lnTo>
                  <a:lnTo>
                    <a:pt x="537516" y="5723187"/>
                  </a:lnTo>
                  <a:lnTo>
                    <a:pt x="493889" y="5710187"/>
                  </a:lnTo>
                  <a:lnTo>
                    <a:pt x="451463" y="5694559"/>
                  </a:lnTo>
                  <a:lnTo>
                    <a:pt x="410331" y="5676398"/>
                  </a:lnTo>
                  <a:lnTo>
                    <a:pt x="370591" y="5655800"/>
                  </a:lnTo>
                  <a:lnTo>
                    <a:pt x="332336" y="5632859"/>
                  </a:lnTo>
                  <a:lnTo>
                    <a:pt x="295662" y="5607671"/>
                  </a:lnTo>
                  <a:lnTo>
                    <a:pt x="260664" y="5580330"/>
                  </a:lnTo>
                  <a:lnTo>
                    <a:pt x="227437" y="5550933"/>
                  </a:lnTo>
                  <a:lnTo>
                    <a:pt x="196077" y="5519573"/>
                  </a:lnTo>
                  <a:lnTo>
                    <a:pt x="166679" y="5486347"/>
                  </a:lnTo>
                  <a:lnTo>
                    <a:pt x="139338" y="5451349"/>
                  </a:lnTo>
                  <a:lnTo>
                    <a:pt x="114149" y="5414675"/>
                  </a:lnTo>
                  <a:lnTo>
                    <a:pt x="91207" y="5376419"/>
                  </a:lnTo>
                  <a:lnTo>
                    <a:pt x="70608" y="5336678"/>
                  </a:lnTo>
                  <a:lnTo>
                    <a:pt x="52446" y="5295545"/>
                  </a:lnTo>
                  <a:lnTo>
                    <a:pt x="36817" y="5253117"/>
                  </a:lnTo>
                  <a:lnTo>
                    <a:pt x="23817" y="5209488"/>
                  </a:lnTo>
                  <a:lnTo>
                    <a:pt x="13539" y="5164753"/>
                  </a:lnTo>
                  <a:lnTo>
                    <a:pt x="6081" y="5119009"/>
                  </a:lnTo>
                  <a:lnTo>
                    <a:pt x="1536" y="5072349"/>
                  </a:lnTo>
                  <a:lnTo>
                    <a:pt x="0" y="5024869"/>
                  </a:lnTo>
                  <a:lnTo>
                    <a:pt x="0" y="72212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87106" y="1183386"/>
            <a:ext cx="369824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45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Любознательность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Arial"/>
                <a:cs typeface="Arial"/>
              </a:rPr>
              <a:t>Инициативность </a:t>
            </a:r>
            <a:r>
              <a:rPr sz="2000" dirty="0">
                <a:solidFill>
                  <a:srgbClr val="2E5496"/>
                </a:solidFill>
                <a:latin typeface="Symbol"/>
                <a:cs typeface="Symbol"/>
              </a:rPr>
              <a:t></a:t>
            </a:r>
            <a:r>
              <a:rPr sz="2000" spc="5" dirty="0">
                <a:solidFill>
                  <a:srgbClr val="2E549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личностным </a:t>
            </a:r>
            <a:r>
              <a:rPr sz="2000" spc="-5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(ценность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научного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познания)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2E5496"/>
                </a:solidFill>
                <a:latin typeface="Arial"/>
                <a:cs typeface="Arial"/>
              </a:rPr>
              <a:t>Упорство/настойчивость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2E5496"/>
                </a:solidFill>
                <a:latin typeface="Arial"/>
                <a:cs typeface="Arial"/>
              </a:rPr>
              <a:t>Приспособляемость</a:t>
            </a:r>
            <a:r>
              <a:rPr sz="2000" b="1" spc="-3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метапредметным </a:t>
            </a:r>
            <a:r>
              <a:rPr sz="2000" spc="-5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(универсальные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коммуникативные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и 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регулятивные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7106" y="5146675"/>
            <a:ext cx="369824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434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E5496"/>
                </a:solidFill>
                <a:latin typeface="Arial"/>
                <a:cs typeface="Arial"/>
              </a:rPr>
              <a:t>Лидерство</a:t>
            </a:r>
            <a:r>
              <a:rPr sz="20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20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b="1" dirty="0">
                <a:solidFill>
                  <a:srgbClr val="2E5496"/>
                </a:solidFill>
                <a:latin typeface="Arial"/>
                <a:cs typeface="Arial"/>
              </a:rPr>
              <a:t>Социальная </a:t>
            </a:r>
            <a:r>
              <a:rPr sz="2000" b="1" spc="-5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E5496"/>
                </a:solidFill>
                <a:latin typeface="Arial"/>
                <a:cs typeface="Arial"/>
              </a:rPr>
              <a:t>осведомленность</a:t>
            </a:r>
            <a:r>
              <a:rPr sz="2000" b="1" spc="-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E5496"/>
                </a:solidFill>
                <a:latin typeface="Symbol"/>
                <a:cs typeface="Symbol"/>
              </a:rPr>
              <a:t></a:t>
            </a:r>
            <a:endParaRPr sz="2000">
              <a:latin typeface="Symbol"/>
              <a:cs typeface="Symbo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метапредметным </a:t>
            </a:r>
            <a:r>
              <a:rPr sz="2000" spc="-5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(совместная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87106" y="6365544"/>
            <a:ext cx="1720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деятельность)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2619018" y="556917"/>
            <a:ext cx="842531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изменения во ФГОС -2021 по сравнению с предыдущими стандартом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464325" y="2228850"/>
            <a:ext cx="3697132" cy="1163637"/>
          </a:xfrm>
          <a:prstGeom prst="homePlat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Конкретизированы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к предметным результатам,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зафиксированы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достижения личностных результатов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" y="3837831"/>
            <a:ext cx="3773859" cy="9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" y="5193473"/>
            <a:ext cx="3782320" cy="9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00712" y="4902529"/>
            <a:ext cx="4023603" cy="16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00712" y="3444734"/>
            <a:ext cx="3775078" cy="113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294" y="2157015"/>
            <a:ext cx="3805589" cy="10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678" y="4040614"/>
            <a:ext cx="2336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Закреплена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вариативность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содержания  программ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090" y="5399778"/>
            <a:ext cx="3281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Изменился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объём аудиторной  нагрузки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внеурочной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6397" y="2437936"/>
            <a:ext cx="237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Введены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новые требования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рабочим программам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6397" y="3563560"/>
            <a:ext cx="2657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Изменились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 к пояснительной записке ООП и структуре содержательного раздела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0391" y="4987168"/>
            <a:ext cx="311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Изменены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расширены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требования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материально-технической базе,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организации, психолого-педагогическому и  методическому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сопровождению образовательного процесса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15455" r="13864" b="8047"/>
          <a:stretch/>
        </p:blipFill>
        <p:spPr bwMode="auto">
          <a:xfrm>
            <a:off x="4254708" y="1604651"/>
            <a:ext cx="3720521" cy="487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66" y="208754"/>
            <a:ext cx="11652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1724025" y="189076"/>
            <a:ext cx="90868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требований к предметным результатам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критериев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УУД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достижения личностных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результатов 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44541" y="1285041"/>
            <a:ext cx="4665634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533" y="1900584"/>
            <a:ext cx="2790825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Сформулированы чёткие требования к предметным результатам 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каждой учебной дисциплине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конкретное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каждой предметной области*.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Установлены требования к предметным результатам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углубленном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изучении некоторых дисциплин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(«Математика»( включая курсы «Алгебра», «Геометрия», «Вероятность и статистика»); «Информатика»; «Физика»; «Химия»; «Биология».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5150" y="1898561"/>
            <a:ext cx="2552700" cy="3816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при изучении учебного предмета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«…овладение теоретико-литературными понятиями и использование их в процессе анализа, интерпретации произведений и оформления собственных оценок и наблюдений: …факт, вымысел; литературные направления (классицизм, сентиментализм, романтизм, реализм), роды (лирика, эпос, драма), жанры (рассказ, притча, повесть, роман, комедия, драма, трагедия, поэма, басня, баллада, песня, ода, элегия, послание, отрывок, сонет, эпиграмма); форма и содержание литературного произведения; тема, идея, проблематика…» и т.п.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58" y="5843231"/>
            <a:ext cx="56665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*Предметные результаты в новых ФГОС не во всём учитывают требования концепций преподавания физики, астрономии, химии, истории России. Поэтому педагогам придется в своих рабочих программах одновременно учитывать и требования ФГОС, и требования концепций.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6314">
            <a:off x="2446146" y="2402710"/>
            <a:ext cx="1060450" cy="10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носка со стрелкой вниз 9"/>
          <p:cNvSpPr/>
          <p:nvPr/>
        </p:nvSpPr>
        <p:spPr>
          <a:xfrm>
            <a:off x="5924550" y="1434466"/>
            <a:ext cx="2747740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38965" y="1435300"/>
            <a:ext cx="3381905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4550" y="2116027"/>
            <a:ext cx="274774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результаты группируются по направлениям воспитания (ранее – были просто перечислены):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•гражданско-патриотическое;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•духовно-нравственное;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•эстетическое;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•физическое воспитание, формирование	культуры здоровья	и эмоционального благополучия;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•трудовое;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•экологическое;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 ценность научного познания.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34384" y="2117877"/>
            <a:ext cx="328616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результаты группируются по видам универсальных учебных действий: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•овладение универсальными учебными познавательными действиями	– базовые логические, базовые исследовательские, работа с информацией;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•овладение универсальными учебными коммуникативными действиями – общение, совместная деятельность;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•овладение	универсальными учебными регулятивными	действиями	– самоорганизация, самоконтроль.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38825" y="5481760"/>
            <a:ext cx="618172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один из критериев, по которому нужно будет оценивать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регулятивного УУД «Самоорганизация», – это умение ученика выявлять проблемы для решения в жизненных и учебных ситуациях.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позволит педагогам организовывать на уроках систему формирующего оценивания, а заместителю директора – контролировать качество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57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682" y="1701165"/>
            <a:ext cx="3235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Действующий</a:t>
            </a:r>
            <a:r>
              <a:rPr sz="2400" b="1" spc="-2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4" indent="-23749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250190" algn="l"/>
              </a:tabLst>
            </a:pPr>
            <a:r>
              <a:rPr spc="-15" dirty="0"/>
              <a:t>формирование</a:t>
            </a:r>
            <a:r>
              <a:rPr spc="60" dirty="0"/>
              <a:t> </a:t>
            </a:r>
            <a:r>
              <a:rPr spc="-15" dirty="0"/>
              <a:t>системы</a:t>
            </a:r>
            <a:r>
              <a:rPr spc="35" dirty="0"/>
              <a:t> </a:t>
            </a:r>
            <a:r>
              <a:rPr spc="-15" dirty="0"/>
              <a:t>научных</a:t>
            </a:r>
            <a:r>
              <a:rPr spc="75" dirty="0"/>
              <a:t> </a:t>
            </a:r>
            <a:r>
              <a:rPr spc="-20" dirty="0"/>
              <a:t>знаний;</a:t>
            </a:r>
          </a:p>
          <a:p>
            <a:pPr marL="249554" indent="-237490">
              <a:lnSpc>
                <a:spcPct val="100000"/>
              </a:lnSpc>
              <a:buAutoNum type="arabicParenR"/>
              <a:tabLst>
                <a:tab pos="250190" algn="l"/>
              </a:tabLst>
            </a:pPr>
            <a:r>
              <a:rPr spc="-15" dirty="0"/>
              <a:t>формирование</a:t>
            </a:r>
            <a:r>
              <a:rPr spc="35" dirty="0"/>
              <a:t> </a:t>
            </a:r>
            <a:r>
              <a:rPr spc="-10" dirty="0"/>
              <a:t>первоначальных</a:t>
            </a:r>
          </a:p>
          <a:p>
            <a:pPr marL="12700">
              <a:lnSpc>
                <a:spcPct val="100000"/>
              </a:lnSpc>
            </a:pPr>
            <a:r>
              <a:rPr spc="-15" dirty="0"/>
              <a:t>систематизированных</a:t>
            </a:r>
            <a:r>
              <a:rPr spc="65" dirty="0"/>
              <a:t> </a:t>
            </a:r>
            <a:r>
              <a:rPr spc="-15" dirty="0"/>
              <a:t>представлений;</a:t>
            </a:r>
          </a:p>
          <a:p>
            <a:pPr marL="12700" marR="53340">
              <a:lnSpc>
                <a:spcPct val="100000"/>
              </a:lnSpc>
              <a:buAutoNum type="arabicParenR" startAt="3"/>
              <a:tabLst>
                <a:tab pos="250190" algn="l"/>
              </a:tabLst>
            </a:pPr>
            <a:r>
              <a:rPr spc="-15" dirty="0"/>
              <a:t>приобретение</a:t>
            </a:r>
            <a:r>
              <a:rPr spc="40" dirty="0"/>
              <a:t> </a:t>
            </a:r>
            <a:r>
              <a:rPr spc="-15" dirty="0"/>
              <a:t>опыта</a:t>
            </a:r>
            <a:r>
              <a:rPr spc="5" dirty="0"/>
              <a:t> </a:t>
            </a:r>
            <a:r>
              <a:rPr spc="-15" dirty="0"/>
              <a:t>использования</a:t>
            </a:r>
            <a:r>
              <a:rPr spc="40" dirty="0"/>
              <a:t> </a:t>
            </a:r>
            <a:r>
              <a:rPr spc="-30" dirty="0"/>
              <a:t>методов </a:t>
            </a:r>
            <a:r>
              <a:rPr spc="-409" dirty="0"/>
              <a:t> </a:t>
            </a:r>
            <a:r>
              <a:rPr spc="-20" dirty="0"/>
              <a:t>биологической</a:t>
            </a:r>
            <a:r>
              <a:rPr spc="65" dirty="0"/>
              <a:t> </a:t>
            </a:r>
            <a:r>
              <a:rPr spc="-35" dirty="0"/>
              <a:t>науки</a:t>
            </a:r>
            <a:r>
              <a:rPr spc="55" dirty="0"/>
              <a:t> </a:t>
            </a:r>
            <a:r>
              <a:rPr spc="-5" dirty="0"/>
              <a:t>и</a:t>
            </a:r>
            <a:r>
              <a:rPr spc="35" dirty="0"/>
              <a:t> </a:t>
            </a:r>
            <a:r>
              <a:rPr spc="-15" dirty="0"/>
              <a:t>проведения</a:t>
            </a:r>
            <a:r>
              <a:rPr spc="20" dirty="0"/>
              <a:t> </a:t>
            </a:r>
            <a:r>
              <a:rPr spc="-10" dirty="0"/>
              <a:t>несложных </a:t>
            </a:r>
            <a:r>
              <a:rPr spc="-5" dirty="0"/>
              <a:t> </a:t>
            </a:r>
            <a:r>
              <a:rPr spc="-20" dirty="0"/>
              <a:t>биологических</a:t>
            </a:r>
            <a:r>
              <a:rPr spc="80" dirty="0"/>
              <a:t> </a:t>
            </a:r>
            <a:r>
              <a:rPr spc="-20" dirty="0"/>
              <a:t>экспериментов;</a:t>
            </a:r>
          </a:p>
          <a:p>
            <a:pPr marL="12700" marR="878205">
              <a:lnSpc>
                <a:spcPct val="100000"/>
              </a:lnSpc>
              <a:buAutoNum type="arabicParenR" startAt="3"/>
              <a:tabLst>
                <a:tab pos="250190" algn="l"/>
              </a:tabLst>
            </a:pPr>
            <a:r>
              <a:rPr spc="-15" dirty="0"/>
              <a:t>формирование</a:t>
            </a:r>
            <a:r>
              <a:rPr spc="60" dirty="0"/>
              <a:t> </a:t>
            </a:r>
            <a:r>
              <a:rPr spc="-10" dirty="0"/>
              <a:t>основ</a:t>
            </a:r>
            <a:r>
              <a:rPr spc="25" dirty="0"/>
              <a:t> </a:t>
            </a:r>
            <a:r>
              <a:rPr spc="-25" dirty="0"/>
              <a:t>экологической </a:t>
            </a:r>
            <a:r>
              <a:rPr spc="-409" dirty="0"/>
              <a:t> </a:t>
            </a:r>
            <a:r>
              <a:rPr spc="-15" dirty="0"/>
              <a:t>грамотности:</a:t>
            </a:r>
            <a:r>
              <a:rPr spc="55" dirty="0"/>
              <a:t> </a:t>
            </a:r>
            <a:r>
              <a:rPr spc="-10" dirty="0"/>
              <a:t>способности</a:t>
            </a:r>
            <a:r>
              <a:rPr spc="30" dirty="0"/>
              <a:t> </a:t>
            </a:r>
            <a:r>
              <a:rPr spc="-15" dirty="0"/>
              <a:t>оценивать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последствия</a:t>
            </a:r>
            <a:r>
              <a:rPr spc="25" dirty="0"/>
              <a:t> </a:t>
            </a:r>
            <a:r>
              <a:rPr spc="-10" dirty="0"/>
              <a:t>деятельности</a:t>
            </a:r>
            <a:r>
              <a:rPr spc="50" dirty="0"/>
              <a:t> </a:t>
            </a:r>
            <a:r>
              <a:rPr spc="-20" dirty="0"/>
              <a:t>человека</a:t>
            </a:r>
            <a:r>
              <a:rPr spc="30" dirty="0"/>
              <a:t> </a:t>
            </a:r>
            <a:r>
              <a:rPr spc="-5" dirty="0"/>
              <a:t>в</a:t>
            </a:r>
            <a:r>
              <a:rPr spc="45" dirty="0"/>
              <a:t> </a:t>
            </a:r>
            <a:r>
              <a:rPr spc="-15" dirty="0"/>
              <a:t>природе;</a:t>
            </a:r>
          </a:p>
          <a:p>
            <a:pPr marL="12700" marR="314325">
              <a:lnSpc>
                <a:spcPct val="100000"/>
              </a:lnSpc>
              <a:buAutoNum type="arabicParenR" startAt="5"/>
              <a:tabLst>
                <a:tab pos="250190" algn="l"/>
              </a:tabLst>
            </a:pPr>
            <a:r>
              <a:rPr spc="-15" dirty="0"/>
              <a:t>формирование</a:t>
            </a:r>
            <a:r>
              <a:rPr spc="70" dirty="0"/>
              <a:t> </a:t>
            </a:r>
            <a:r>
              <a:rPr spc="-15" dirty="0"/>
              <a:t>представлений</a:t>
            </a:r>
            <a:r>
              <a:rPr spc="55" dirty="0"/>
              <a:t> </a:t>
            </a:r>
            <a:r>
              <a:rPr spc="-5" dirty="0"/>
              <a:t>о</a:t>
            </a:r>
            <a:r>
              <a:rPr spc="20" dirty="0"/>
              <a:t> </a:t>
            </a:r>
            <a:r>
              <a:rPr spc="-25" dirty="0"/>
              <a:t>значении </a:t>
            </a:r>
            <a:r>
              <a:rPr spc="-409" dirty="0"/>
              <a:t> </a:t>
            </a:r>
            <a:r>
              <a:rPr spc="-20" dirty="0"/>
              <a:t>биологических</a:t>
            </a:r>
            <a:r>
              <a:rPr spc="85" dirty="0"/>
              <a:t> </a:t>
            </a:r>
            <a:r>
              <a:rPr spc="-35" dirty="0"/>
              <a:t>наук;</a:t>
            </a:r>
          </a:p>
          <a:p>
            <a:pPr marL="12700" marR="5080">
              <a:lnSpc>
                <a:spcPct val="100000"/>
              </a:lnSpc>
              <a:buAutoNum type="arabicParenR" startAt="5"/>
              <a:tabLst>
                <a:tab pos="250190" algn="l"/>
              </a:tabLst>
            </a:pPr>
            <a:r>
              <a:rPr spc="-10" dirty="0"/>
              <a:t>освоение</a:t>
            </a:r>
            <a:r>
              <a:rPr spc="25" dirty="0"/>
              <a:t> </a:t>
            </a:r>
            <a:r>
              <a:rPr spc="-15" dirty="0"/>
              <a:t>приемов</a:t>
            </a:r>
            <a:r>
              <a:rPr spc="20" dirty="0"/>
              <a:t> </a:t>
            </a:r>
            <a:r>
              <a:rPr spc="-25" dirty="0"/>
              <a:t>оказания</a:t>
            </a:r>
            <a:r>
              <a:rPr spc="35" dirty="0"/>
              <a:t> </a:t>
            </a:r>
            <a:r>
              <a:rPr spc="-10" dirty="0"/>
              <a:t>первой</a:t>
            </a:r>
            <a:r>
              <a:rPr spc="5" dirty="0"/>
              <a:t> </a:t>
            </a:r>
            <a:r>
              <a:rPr spc="-15" dirty="0"/>
              <a:t>помощи, </a:t>
            </a:r>
            <a:r>
              <a:rPr spc="-10" dirty="0"/>
              <a:t> рациональной</a:t>
            </a:r>
            <a:r>
              <a:rPr spc="65" dirty="0"/>
              <a:t> </a:t>
            </a:r>
            <a:r>
              <a:rPr spc="-20" dirty="0"/>
              <a:t>организации</a:t>
            </a:r>
            <a:r>
              <a:rPr spc="65" dirty="0"/>
              <a:t> </a:t>
            </a:r>
            <a:r>
              <a:rPr spc="-20" dirty="0"/>
              <a:t>труда</a:t>
            </a:r>
            <a:r>
              <a:rPr spc="40" dirty="0"/>
              <a:t> </a:t>
            </a:r>
            <a:r>
              <a:rPr spc="-5" dirty="0"/>
              <a:t>и</a:t>
            </a:r>
            <a:r>
              <a:rPr spc="20" dirty="0"/>
              <a:t> </a:t>
            </a:r>
            <a:r>
              <a:rPr spc="-20" dirty="0"/>
              <a:t>отдыха, </a:t>
            </a:r>
            <a:r>
              <a:rPr spc="-15" dirty="0"/>
              <a:t> </a:t>
            </a:r>
            <a:r>
              <a:rPr spc="-10" dirty="0"/>
              <a:t>выращивания</a:t>
            </a:r>
            <a:r>
              <a:rPr spc="45" dirty="0"/>
              <a:t> </a:t>
            </a:r>
            <a:r>
              <a:rPr spc="-5" dirty="0"/>
              <a:t>и</a:t>
            </a:r>
            <a:r>
              <a:rPr spc="25" dirty="0"/>
              <a:t> </a:t>
            </a:r>
            <a:r>
              <a:rPr spc="-30" dirty="0"/>
              <a:t>размножения</a:t>
            </a:r>
            <a:r>
              <a:rPr spc="65" dirty="0"/>
              <a:t> </a:t>
            </a:r>
            <a:r>
              <a:rPr spc="-30" dirty="0"/>
              <a:t>культурных </a:t>
            </a:r>
            <a:r>
              <a:rPr spc="-25" dirty="0"/>
              <a:t> </a:t>
            </a:r>
            <a:r>
              <a:rPr spc="-10" dirty="0"/>
              <a:t>растений</a:t>
            </a:r>
            <a:r>
              <a:rPr spc="50" dirty="0"/>
              <a:t> </a:t>
            </a:r>
            <a:r>
              <a:rPr spc="-5" dirty="0"/>
              <a:t>и</a:t>
            </a:r>
            <a:r>
              <a:rPr spc="25" dirty="0"/>
              <a:t> </a:t>
            </a:r>
            <a:r>
              <a:rPr spc="-15" dirty="0"/>
              <a:t>домашних</a:t>
            </a:r>
            <a:r>
              <a:rPr spc="65" dirty="0"/>
              <a:t> </a:t>
            </a:r>
            <a:r>
              <a:rPr spc="-20" dirty="0"/>
              <a:t>животных,</a:t>
            </a:r>
            <a:r>
              <a:rPr spc="55" dirty="0"/>
              <a:t> </a:t>
            </a:r>
            <a:r>
              <a:rPr spc="-20" dirty="0"/>
              <a:t>ухода</a:t>
            </a:r>
            <a:r>
              <a:rPr spc="50" dirty="0"/>
              <a:t> </a:t>
            </a:r>
            <a:r>
              <a:rPr spc="-40" dirty="0"/>
              <a:t>за</a:t>
            </a:r>
            <a:r>
              <a:rPr spc="25" dirty="0"/>
              <a:t> </a:t>
            </a:r>
            <a:r>
              <a:rPr spc="-20" dirty="0"/>
              <a:t>ними.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0634" y="1701165"/>
            <a:ext cx="3250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Обновленный</a:t>
            </a:r>
            <a:r>
              <a:rPr sz="2400" b="1" spc="-7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634" y="2436113"/>
            <a:ext cx="5498465" cy="404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характеризовать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биологию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2E5496"/>
                </a:solidFill>
                <a:latin typeface="Microsoft Sans Serif"/>
                <a:cs typeface="Microsoft Sans Serif"/>
              </a:rPr>
              <a:t>как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науку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о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живой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природе;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называть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признаки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живого,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сравнивать</a:t>
            </a:r>
            <a:r>
              <a:rPr sz="16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живое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неживое;</a:t>
            </a:r>
            <a:endParaRPr sz="1600">
              <a:latin typeface="Microsoft Sans Serif"/>
              <a:cs typeface="Microsoft Sans Serif"/>
            </a:endParaRPr>
          </a:p>
          <a:p>
            <a:pPr marL="299085" marR="11811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перечислять</a:t>
            </a:r>
            <a:r>
              <a:rPr sz="16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источники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биологических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знаний;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характеризовать</a:t>
            </a:r>
            <a:r>
              <a:rPr sz="16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значение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биологических</a:t>
            </a:r>
            <a:r>
              <a:rPr sz="1600" spc="8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знаний</a:t>
            </a:r>
            <a:r>
              <a:rPr sz="1600" spc="7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2E5496"/>
                </a:solidFill>
                <a:latin typeface="Microsoft Sans Serif"/>
                <a:cs typeface="Microsoft Sans Serif"/>
              </a:rPr>
              <a:t>для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современного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человека</a:t>
            </a:r>
            <a:endParaRPr sz="1600">
              <a:latin typeface="Microsoft Sans Serif"/>
              <a:cs typeface="Microsoft Sans Serif"/>
            </a:endParaRPr>
          </a:p>
          <a:p>
            <a:pPr marL="299085" marR="18542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применять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биологические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термины</a:t>
            </a:r>
            <a:r>
              <a:rPr sz="16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понятия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(в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том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числе: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живые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тела,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биология,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экология,</a:t>
            </a:r>
            <a:r>
              <a:rPr sz="16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цитология,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анатомия,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физиология,</a:t>
            </a:r>
            <a:r>
              <a:rPr sz="1600" spc="1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биологическая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систематика,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клетка,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ткань,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орган,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система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органов,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организм,</a:t>
            </a:r>
            <a:endParaRPr sz="1600">
              <a:latin typeface="Microsoft Sans Serif"/>
              <a:cs typeface="Microsoft Sans Serif"/>
            </a:endParaRPr>
          </a:p>
          <a:p>
            <a:pPr marL="299085" marR="15875">
              <a:lnSpc>
                <a:spcPct val="100000"/>
              </a:lnSpc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движение,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питание,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фотосинтез,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дыхание,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выделение,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раздражимость,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рост,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размножение,</a:t>
            </a:r>
            <a:r>
              <a:rPr sz="1600" spc="7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развитие,</a:t>
            </a:r>
            <a:r>
              <a:rPr sz="16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среда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обитания,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природное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сообщество)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6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с</a:t>
            </a:r>
            <a:endParaRPr sz="16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поставленной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задачей</a:t>
            </a:r>
            <a:r>
              <a:rPr sz="16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контексте;</a:t>
            </a:r>
            <a:endParaRPr sz="1600">
              <a:latin typeface="Microsoft Sans Serif"/>
              <a:cs typeface="Microsoft Sans Serif"/>
            </a:endParaRPr>
          </a:p>
          <a:p>
            <a:pPr marL="12700" marR="187960">
              <a:lnSpc>
                <a:spcPct val="104200"/>
              </a:lnSpc>
              <a:spcBef>
                <a:spcPts val="280"/>
              </a:spcBef>
            </a:pP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т.д.,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всего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15-20</a:t>
            </a:r>
            <a:r>
              <a:rPr sz="2000" b="1" spc="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конкретизированных</a:t>
            </a:r>
            <a:r>
              <a:rPr sz="1600" spc="9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формулировок </a:t>
            </a:r>
            <a:r>
              <a:rPr sz="1600" spc="-409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привязанных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части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(году)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изучения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предмета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20" y="34368"/>
            <a:ext cx="687910" cy="9451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382" y="65658"/>
            <a:ext cx="95954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Детализация</a:t>
            </a:r>
            <a:r>
              <a:rPr sz="3200" spc="-75" dirty="0"/>
              <a:t> </a:t>
            </a:r>
            <a:r>
              <a:rPr sz="3200" spc="-15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к</a:t>
            </a:r>
            <a:r>
              <a:rPr sz="3200" spc="-10" dirty="0"/>
              <a:t> </a:t>
            </a:r>
            <a:r>
              <a:rPr sz="3200" spc="-40" dirty="0"/>
              <a:t>результатам</a:t>
            </a:r>
            <a:r>
              <a:rPr sz="3200" spc="-55" dirty="0"/>
              <a:t> </a:t>
            </a:r>
            <a:r>
              <a:rPr sz="3200" spc="-5" dirty="0"/>
              <a:t>предметным</a:t>
            </a:r>
            <a:r>
              <a:rPr sz="3200" spc="-40" dirty="0"/>
              <a:t> </a:t>
            </a:r>
            <a:r>
              <a:rPr sz="3200" spc="-5" dirty="0"/>
              <a:t>(пример:</a:t>
            </a:r>
            <a:r>
              <a:rPr sz="3200" spc="-45" dirty="0"/>
              <a:t> </a:t>
            </a:r>
            <a:r>
              <a:rPr sz="3200" spc="-15" dirty="0"/>
              <a:t>биология)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234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183" y="63245"/>
            <a:ext cx="551243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Детализация</a:t>
            </a:r>
            <a:r>
              <a:rPr sz="3200" spc="-75" dirty="0"/>
              <a:t> </a:t>
            </a:r>
            <a:r>
              <a:rPr sz="3200" spc="-15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к</a:t>
            </a:r>
            <a:r>
              <a:rPr sz="3200" spc="-25" dirty="0"/>
              <a:t> </a:t>
            </a:r>
            <a:r>
              <a:rPr sz="3200" spc="-40" dirty="0"/>
              <a:t>результатам</a:t>
            </a:r>
            <a:r>
              <a:rPr sz="3200" spc="-75" dirty="0"/>
              <a:t> </a:t>
            </a:r>
            <a:r>
              <a:rPr sz="3200" spc="-10" dirty="0"/>
              <a:t>личностным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54812" y="1473834"/>
            <a:ext cx="8869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180" algn="l"/>
              </a:tabLst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Действующий</a:t>
            </a:r>
            <a:r>
              <a:rPr sz="2400" b="1" spc="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	Обновленный</a:t>
            </a:r>
            <a:r>
              <a:rPr sz="2400" b="1" spc="-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812" y="2206878"/>
            <a:ext cx="530733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«Личностные</a:t>
            </a:r>
            <a:r>
              <a:rPr sz="18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8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должны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отражать:</a:t>
            </a:r>
            <a:endParaRPr sz="1800">
              <a:latin typeface="Microsoft Sans Serif"/>
              <a:cs typeface="Microsoft Sans Serif"/>
            </a:endParaRPr>
          </a:p>
          <a:p>
            <a:pPr marL="12700" marR="49530">
              <a:lnSpc>
                <a:spcPct val="100000"/>
              </a:lnSpc>
            </a:pP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1)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основ</a:t>
            </a:r>
            <a:r>
              <a:rPr sz="18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гражданской </a:t>
            </a:r>
            <a:r>
              <a:rPr sz="1800" spc="-4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идентичности,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чувства</a:t>
            </a:r>
            <a:r>
              <a:rPr sz="18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гордости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за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свою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Родину, </a:t>
            </a:r>
            <a:r>
              <a:rPr sz="18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российский народ</a:t>
            </a:r>
            <a:r>
              <a:rPr sz="18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историю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России,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осознание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своей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этнической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национальной</a:t>
            </a:r>
            <a:endParaRPr sz="1800">
              <a:latin typeface="Microsoft Sans Serif"/>
              <a:cs typeface="Microsoft Sans Serif"/>
            </a:endParaRPr>
          </a:p>
          <a:p>
            <a:pPr marL="12700" marR="553085">
              <a:lnSpc>
                <a:spcPct val="100000"/>
              </a:lnSpc>
            </a:pP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принадлежности;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ценностей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многонационального</a:t>
            </a:r>
            <a:r>
              <a:rPr sz="18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российского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общества;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становление</a:t>
            </a:r>
            <a:r>
              <a:rPr sz="18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гуманистических</a:t>
            </a:r>
            <a:r>
              <a:rPr sz="18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демократических </a:t>
            </a:r>
            <a:r>
              <a:rPr sz="1800" spc="-4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ценностных</a:t>
            </a:r>
            <a:r>
              <a:rPr sz="18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ориентаций;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780" dirty="0">
                <a:solidFill>
                  <a:srgbClr val="2E5496"/>
                </a:solidFill>
                <a:latin typeface="Microsoft Sans Serif"/>
                <a:cs typeface="Microsoft Sans Serif"/>
              </a:rPr>
              <a:t>…</a:t>
            </a:r>
            <a:endParaRPr sz="1800">
              <a:latin typeface="Microsoft Sans Serif"/>
              <a:cs typeface="Microsoft Sans Serif"/>
            </a:endParaRPr>
          </a:p>
          <a:p>
            <a:pPr marL="12700" marR="459105">
              <a:lnSpc>
                <a:spcPct val="100000"/>
              </a:lnSpc>
            </a:pP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10)</a:t>
            </a:r>
            <a:r>
              <a:rPr sz="18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установки</a:t>
            </a:r>
            <a:r>
              <a:rPr sz="18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безопасный, </a:t>
            </a:r>
            <a:r>
              <a:rPr sz="1800" spc="-45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здоровый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</a:t>
            </a:r>
            <a:r>
              <a:rPr sz="18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жизни,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наличие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мотивации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2E5496"/>
                </a:solidFill>
                <a:latin typeface="Microsoft Sans Serif"/>
                <a:cs typeface="Microsoft Sans Serif"/>
              </a:rPr>
              <a:t>к </a:t>
            </a:r>
            <a:r>
              <a:rPr sz="1800" spc="-1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творческому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2E5496"/>
                </a:solidFill>
                <a:latin typeface="Microsoft Sans Serif"/>
                <a:cs typeface="Microsoft Sans Serif"/>
              </a:rPr>
              <a:t>труду,</a:t>
            </a:r>
            <a:r>
              <a:rPr sz="18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работе</a:t>
            </a:r>
            <a:r>
              <a:rPr sz="18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результат, </a:t>
            </a:r>
            <a:r>
              <a:rPr sz="1800" spc="-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бережному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отношению </a:t>
            </a:r>
            <a:r>
              <a:rPr sz="1800" spc="-114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материальным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и 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духовным</a:t>
            </a:r>
            <a:r>
              <a:rPr sz="18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ценностям.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3800" y="2205355"/>
            <a:ext cx="4977130" cy="426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8279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Группы</a:t>
            </a:r>
            <a:r>
              <a:rPr sz="20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20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0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(по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направлениям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работы):</a:t>
            </a:r>
            <a:endParaRPr sz="20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Патриотическое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(4)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18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Гражданское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(8)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Духовно-нравственное</a:t>
            </a:r>
            <a:r>
              <a:rPr sz="18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(3)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Эстетическое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(3)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ценности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научного</a:t>
            </a:r>
            <a:r>
              <a:rPr sz="1800" spc="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познания</a:t>
            </a:r>
            <a:r>
              <a:rPr sz="18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(3)</a:t>
            </a:r>
            <a:endParaRPr sz="1800">
              <a:latin typeface="Microsoft Sans Serif"/>
              <a:cs typeface="Microsoft Sans Serif"/>
            </a:endParaRPr>
          </a:p>
          <a:p>
            <a:pPr marL="12700" marR="4495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Физическое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воспитание.</a:t>
            </a:r>
            <a:r>
              <a:rPr sz="18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1800" spc="-4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культуры</a:t>
            </a:r>
            <a:r>
              <a:rPr sz="18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здоровья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эмоционального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sz="18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(5)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Трудовое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(5)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Экологическое</a:t>
            </a:r>
            <a:r>
              <a:rPr sz="18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E5496"/>
                </a:solidFill>
                <a:latin typeface="Microsoft Sans Serif"/>
                <a:cs typeface="Microsoft Sans Serif"/>
              </a:rPr>
              <a:t>(5)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55"/>
              </a:lnSpc>
            </a:pPr>
            <a:r>
              <a:rPr sz="1800" spc="780" dirty="0">
                <a:solidFill>
                  <a:srgbClr val="2E5496"/>
                </a:solidFill>
                <a:latin typeface="Microsoft Sans Serif"/>
                <a:cs typeface="Microsoft Sans Serif"/>
              </a:rPr>
              <a:t>…</a:t>
            </a:r>
            <a:endParaRPr sz="1800">
              <a:latin typeface="Microsoft Sans Serif"/>
              <a:cs typeface="Microsoft Sans Serif"/>
            </a:endParaRPr>
          </a:p>
          <a:p>
            <a:pPr marL="12700" marR="123825">
              <a:lnSpc>
                <a:spcPts val="2400"/>
              </a:lnSpc>
              <a:spcBef>
                <a:spcPts val="80"/>
              </a:spcBef>
            </a:pP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Всего</a:t>
            </a:r>
            <a:r>
              <a:rPr sz="20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=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36</a:t>
            </a:r>
            <a:r>
              <a:rPr sz="2000" b="1" spc="-10" dirty="0">
                <a:solidFill>
                  <a:srgbClr val="4471C4"/>
                </a:solidFill>
                <a:latin typeface="Arial"/>
                <a:cs typeface="Arial"/>
              </a:rPr>
              <a:t> конкретных</a:t>
            </a:r>
            <a:r>
              <a:rPr sz="20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формулировок </a:t>
            </a:r>
            <a:r>
              <a:rPr sz="2000" b="1" spc="-5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Arial"/>
                <a:cs typeface="Arial"/>
              </a:rPr>
              <a:t>личностных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82" y="77040"/>
            <a:ext cx="686503" cy="94514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683" y="1453337"/>
            <a:ext cx="8669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0" algn="l"/>
              </a:tabLst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Действующий</a:t>
            </a:r>
            <a:r>
              <a:rPr sz="2400" b="1" spc="6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	Обновленный</a:t>
            </a:r>
            <a:r>
              <a:rPr sz="2400" b="1" spc="-55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683" y="2187066"/>
            <a:ext cx="34937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«Метапредметные</a:t>
            </a:r>
            <a:r>
              <a:rPr sz="1800" spc="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8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освоения</a:t>
            </a:r>
            <a:r>
              <a:rPr sz="18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основной 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8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 начального</a:t>
            </a:r>
            <a:r>
              <a:rPr sz="18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общего</a:t>
            </a:r>
            <a:r>
              <a:rPr sz="18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800" spc="-45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должны</a:t>
            </a:r>
            <a:r>
              <a:rPr sz="18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отражать: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683" y="3831716"/>
            <a:ext cx="21894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Всего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=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16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апред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н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х  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7375" marR="6330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22645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5" dirty="0"/>
              <a:t>универсальными</a:t>
            </a:r>
            <a:r>
              <a:rPr spc="35" dirty="0"/>
              <a:t> </a:t>
            </a:r>
            <a:r>
              <a:rPr spc="-10" dirty="0"/>
              <a:t>учебными </a:t>
            </a:r>
            <a:r>
              <a:rPr spc="-484" dirty="0"/>
              <a:t> </a:t>
            </a:r>
            <a:r>
              <a:rPr spc="-10" dirty="0"/>
              <a:t>познавательными</a:t>
            </a:r>
            <a:r>
              <a:rPr spc="55" dirty="0"/>
              <a:t> </a:t>
            </a:r>
            <a:r>
              <a:rPr spc="-5" dirty="0"/>
              <a:t>действиями</a:t>
            </a:r>
          </a:p>
          <a:p>
            <a:pPr marL="6062980" lvl="1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064250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7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5,</a:t>
            </a:r>
            <a:r>
              <a:rPr sz="16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6)</a:t>
            </a:r>
            <a:endParaRPr sz="1600">
              <a:latin typeface="Microsoft Sans Serif"/>
              <a:cs typeface="Microsoft Sans Serif"/>
            </a:endParaRPr>
          </a:p>
          <a:p>
            <a:pPr marL="5667375" marR="372110" lvl="1">
              <a:lnSpc>
                <a:spcPct val="100000"/>
              </a:lnSpc>
              <a:buAutoNum type="arabicPeriod"/>
              <a:tabLst>
                <a:tab pos="6064250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8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6, </a:t>
            </a:r>
            <a:r>
              <a:rPr sz="1600" spc="-40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4)</a:t>
            </a:r>
            <a:endParaRPr sz="1600">
              <a:latin typeface="Microsoft Sans Serif"/>
              <a:cs typeface="Microsoft Sans Serif"/>
            </a:endParaRPr>
          </a:p>
          <a:p>
            <a:pPr marL="6062980" lvl="1" indent="-396240">
              <a:lnSpc>
                <a:spcPts val="1914"/>
              </a:lnSpc>
              <a:spcBef>
                <a:spcPts val="5"/>
              </a:spcBef>
              <a:buAutoNum type="arabicPeriod"/>
              <a:tabLst>
                <a:tab pos="6064250" algn="l"/>
              </a:tabLst>
            </a:pPr>
            <a:r>
              <a:rPr sz="16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Работа</a:t>
            </a:r>
            <a:r>
              <a:rPr sz="16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600" spc="8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6,</a:t>
            </a:r>
            <a:r>
              <a:rPr sz="1600" spc="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5)</a:t>
            </a:r>
            <a:endParaRPr sz="1600">
              <a:latin typeface="Microsoft Sans Serif"/>
              <a:cs typeface="Microsoft Sans Serif"/>
            </a:endParaRPr>
          </a:p>
          <a:p>
            <a:pPr marL="5667375" marR="633730">
              <a:lnSpc>
                <a:spcPts val="2160"/>
              </a:lnSpc>
              <a:spcBef>
                <a:spcPts val="65"/>
              </a:spcBef>
              <a:buAutoNum type="arabicPeriod" startAt="2"/>
              <a:tabLst>
                <a:tab pos="5922645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5" dirty="0"/>
              <a:t>универсальными</a:t>
            </a:r>
            <a:r>
              <a:rPr spc="35" dirty="0"/>
              <a:t> </a:t>
            </a:r>
            <a:r>
              <a:rPr spc="-10" dirty="0"/>
              <a:t>учебными </a:t>
            </a:r>
            <a:r>
              <a:rPr spc="-484" dirty="0"/>
              <a:t> </a:t>
            </a:r>
            <a:r>
              <a:rPr spc="-10" dirty="0"/>
              <a:t>коммуникативными</a:t>
            </a:r>
            <a:r>
              <a:rPr spc="55" dirty="0"/>
              <a:t> </a:t>
            </a:r>
            <a:r>
              <a:rPr spc="-5" dirty="0"/>
              <a:t>действиями</a:t>
            </a:r>
          </a:p>
          <a:p>
            <a:pPr marL="6062980" lvl="1" indent="-396240">
              <a:lnSpc>
                <a:spcPts val="1855"/>
              </a:lnSpc>
              <a:buAutoNum type="arabicPeriod"/>
              <a:tabLst>
                <a:tab pos="6064250" algn="l"/>
              </a:tabLst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Общение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5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8,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6)</a:t>
            </a:r>
            <a:endParaRPr sz="1600">
              <a:latin typeface="Microsoft Sans Serif"/>
              <a:cs typeface="Microsoft Sans Serif"/>
            </a:endParaRPr>
          </a:p>
          <a:p>
            <a:pPr marL="6062980" lvl="1" indent="-396240">
              <a:lnSpc>
                <a:spcPts val="1914"/>
              </a:lnSpc>
              <a:buAutoNum type="arabicPeriod"/>
              <a:tabLst>
                <a:tab pos="6064250" algn="l"/>
              </a:tabLst>
            </a:pPr>
            <a:r>
              <a:rPr sz="16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600" spc="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7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4,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4)</a:t>
            </a:r>
            <a:endParaRPr sz="1600">
              <a:latin typeface="Microsoft Sans Serif"/>
              <a:cs typeface="Microsoft Sans Serif"/>
            </a:endParaRPr>
          </a:p>
          <a:p>
            <a:pPr marL="5667375" marR="5080">
              <a:lnSpc>
                <a:spcPts val="2160"/>
              </a:lnSpc>
              <a:spcBef>
                <a:spcPts val="70"/>
              </a:spcBef>
              <a:buAutoNum type="arabicPeriod" startAt="3"/>
              <a:tabLst>
                <a:tab pos="5922645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5" dirty="0"/>
              <a:t>универсальными</a:t>
            </a:r>
            <a:r>
              <a:rPr spc="40" dirty="0"/>
              <a:t> </a:t>
            </a:r>
            <a:r>
              <a:rPr spc="-10" dirty="0"/>
              <a:t>регулятивными </a:t>
            </a:r>
            <a:r>
              <a:rPr spc="-484" dirty="0"/>
              <a:t> </a:t>
            </a:r>
            <a:r>
              <a:rPr spc="-5" dirty="0"/>
              <a:t>действиями</a:t>
            </a:r>
          </a:p>
          <a:p>
            <a:pPr marL="6062980" lvl="1" indent="-396240">
              <a:lnSpc>
                <a:spcPts val="1855"/>
              </a:lnSpc>
              <a:buAutoNum type="arabicPeriod"/>
              <a:tabLst>
                <a:tab pos="6064250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Самоорганизация</a:t>
            </a:r>
            <a:r>
              <a:rPr sz="1600" spc="6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7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2,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2)</a:t>
            </a:r>
            <a:endParaRPr sz="1600">
              <a:latin typeface="Microsoft Sans Serif"/>
              <a:cs typeface="Microsoft Sans Serif"/>
            </a:endParaRPr>
          </a:p>
          <a:p>
            <a:pPr marL="6062980" lvl="1" indent="-396240">
              <a:lnSpc>
                <a:spcPct val="100000"/>
              </a:lnSpc>
              <a:buAutoNum type="arabicPeriod"/>
              <a:tabLst>
                <a:tab pos="6064250" algn="l"/>
              </a:tabLst>
            </a:pPr>
            <a:r>
              <a:rPr sz="16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(НОО</a:t>
            </a:r>
            <a:r>
              <a:rPr sz="1600" spc="5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2E5496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2,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ООО</a:t>
            </a:r>
            <a:r>
              <a:rPr sz="1600" spc="6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-</a:t>
            </a:r>
            <a:r>
              <a:rPr sz="16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3)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0869" y="6026911"/>
            <a:ext cx="4844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Всего</a:t>
            </a:r>
            <a:r>
              <a:rPr sz="20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471C4"/>
                </a:solidFill>
                <a:latin typeface="Arial"/>
                <a:cs typeface="Arial"/>
              </a:rPr>
              <a:t>=</a:t>
            </a:r>
            <a:r>
              <a:rPr sz="2000" b="1" spc="-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471C4"/>
                </a:solidFill>
                <a:latin typeface="Arial"/>
                <a:cs typeface="Arial"/>
              </a:rPr>
              <a:t>33/30</a:t>
            </a:r>
            <a:r>
              <a:rPr sz="2000" b="1" spc="-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471C4"/>
                </a:solidFill>
                <a:latin typeface="Arial"/>
                <a:cs typeface="Arial"/>
              </a:rPr>
              <a:t>конкретных</a:t>
            </a:r>
            <a:r>
              <a:rPr sz="20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4471C4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070" y="63324"/>
            <a:ext cx="686503" cy="94514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0391" y="49733"/>
            <a:ext cx="649922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Детализация</a:t>
            </a:r>
            <a:r>
              <a:rPr sz="3200" spc="-95" dirty="0"/>
              <a:t> </a:t>
            </a:r>
            <a:r>
              <a:rPr sz="3200" spc="-10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к</a:t>
            </a:r>
            <a:r>
              <a:rPr sz="3200" spc="-20" dirty="0"/>
              <a:t> </a:t>
            </a:r>
            <a:r>
              <a:rPr sz="3200" spc="-40" dirty="0"/>
              <a:t>результатам</a:t>
            </a:r>
            <a:r>
              <a:rPr sz="3200" spc="-60" dirty="0"/>
              <a:t> </a:t>
            </a:r>
            <a:r>
              <a:rPr sz="3200" spc="-10" dirty="0"/>
              <a:t>метапредметным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6311" y="1271016"/>
            <a:ext cx="3331845" cy="833755"/>
          </a:xfrm>
          <a:custGeom>
            <a:avLst/>
            <a:gdLst/>
            <a:ahLst/>
            <a:cxnLst/>
            <a:rect l="l" t="t" r="r" b="b"/>
            <a:pathLst>
              <a:path w="3331845" h="833755">
                <a:moveTo>
                  <a:pt x="3248152" y="0"/>
                </a:moveTo>
                <a:lnTo>
                  <a:pt x="83312" y="0"/>
                </a:lnTo>
                <a:lnTo>
                  <a:pt x="50899" y="6552"/>
                </a:lnTo>
                <a:lnTo>
                  <a:pt x="24415" y="24415"/>
                </a:lnTo>
                <a:lnTo>
                  <a:pt x="6552" y="50899"/>
                </a:lnTo>
                <a:lnTo>
                  <a:pt x="0" y="83312"/>
                </a:lnTo>
                <a:lnTo>
                  <a:pt x="0" y="750316"/>
                </a:lnTo>
                <a:lnTo>
                  <a:pt x="6552" y="782728"/>
                </a:lnTo>
                <a:lnTo>
                  <a:pt x="24415" y="809212"/>
                </a:lnTo>
                <a:lnTo>
                  <a:pt x="50899" y="827075"/>
                </a:lnTo>
                <a:lnTo>
                  <a:pt x="83312" y="833628"/>
                </a:lnTo>
                <a:lnTo>
                  <a:pt x="3248152" y="833628"/>
                </a:lnTo>
                <a:lnTo>
                  <a:pt x="3280564" y="827075"/>
                </a:lnTo>
                <a:lnTo>
                  <a:pt x="3307048" y="809212"/>
                </a:lnTo>
                <a:lnTo>
                  <a:pt x="3324911" y="782728"/>
                </a:lnTo>
                <a:lnTo>
                  <a:pt x="3331464" y="750316"/>
                </a:lnTo>
                <a:lnTo>
                  <a:pt x="3331464" y="83312"/>
                </a:lnTo>
                <a:lnTo>
                  <a:pt x="3324911" y="50899"/>
                </a:lnTo>
                <a:lnTo>
                  <a:pt x="3307048" y="24415"/>
                </a:lnTo>
                <a:lnTo>
                  <a:pt x="3280564" y="6552"/>
                </a:lnTo>
                <a:lnTo>
                  <a:pt x="324815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0922" y="1366774"/>
            <a:ext cx="322135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00355" marR="5080" indent="-288290">
              <a:lnSpc>
                <a:spcPts val="2080"/>
              </a:lnSpc>
              <a:spcBef>
                <a:spcPts val="440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Механизмы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действующем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ФГОС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2176272"/>
            <a:ext cx="146304" cy="1463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489961" y="2389377"/>
            <a:ext cx="3344545" cy="845185"/>
            <a:chOff x="2489961" y="2389377"/>
            <a:chExt cx="3344545" cy="845185"/>
          </a:xfrm>
        </p:grpSpPr>
        <p:sp>
          <p:nvSpPr>
            <p:cNvPr id="7" name="object 7"/>
            <p:cNvSpPr/>
            <p:nvPr/>
          </p:nvSpPr>
          <p:spPr>
            <a:xfrm>
              <a:off x="2496311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5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5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4" y="748919"/>
                  </a:lnTo>
                  <a:lnTo>
                    <a:pt x="3331464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6311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5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4" y="83185"/>
                  </a:lnTo>
                  <a:lnTo>
                    <a:pt x="3331464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5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4573" y="2583561"/>
            <a:ext cx="269494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92405" marR="5080" indent="-180340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latin typeface="Microsoft Sans Serif"/>
                <a:cs typeface="Microsoft Sans Serif"/>
              </a:rPr>
              <a:t>Часть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ОП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выбору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участников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образовательного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процесса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3300984"/>
            <a:ext cx="146304" cy="14630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489961" y="3512565"/>
            <a:ext cx="3344545" cy="846455"/>
            <a:chOff x="2489961" y="3512565"/>
            <a:chExt cx="3344545" cy="846455"/>
          </a:xfrm>
        </p:grpSpPr>
        <p:sp>
          <p:nvSpPr>
            <p:cNvPr id="12" name="object 12"/>
            <p:cNvSpPr/>
            <p:nvPr/>
          </p:nvSpPr>
          <p:spPr>
            <a:xfrm>
              <a:off x="2496311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3248152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50316"/>
                  </a:lnTo>
                  <a:lnTo>
                    <a:pt x="6552" y="782728"/>
                  </a:lnTo>
                  <a:lnTo>
                    <a:pt x="24415" y="809212"/>
                  </a:lnTo>
                  <a:lnTo>
                    <a:pt x="50899" y="827075"/>
                  </a:lnTo>
                  <a:lnTo>
                    <a:pt x="83312" y="833628"/>
                  </a:lnTo>
                  <a:lnTo>
                    <a:pt x="3248152" y="833628"/>
                  </a:lnTo>
                  <a:lnTo>
                    <a:pt x="3280564" y="827075"/>
                  </a:lnTo>
                  <a:lnTo>
                    <a:pt x="3307048" y="809212"/>
                  </a:lnTo>
                  <a:lnTo>
                    <a:pt x="3324911" y="782728"/>
                  </a:lnTo>
                  <a:lnTo>
                    <a:pt x="3331464" y="750316"/>
                  </a:lnTo>
                  <a:lnTo>
                    <a:pt x="3331464" y="83312"/>
                  </a:lnTo>
                  <a:lnTo>
                    <a:pt x="3324911" y="50899"/>
                  </a:lnTo>
                  <a:lnTo>
                    <a:pt x="3307048" y="24415"/>
                  </a:lnTo>
                  <a:lnTo>
                    <a:pt x="3280564" y="6552"/>
                  </a:lnTo>
                  <a:lnTo>
                    <a:pt x="324815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6311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8152" y="0"/>
                  </a:lnTo>
                  <a:lnTo>
                    <a:pt x="3280564" y="6552"/>
                  </a:lnTo>
                  <a:lnTo>
                    <a:pt x="3307048" y="24415"/>
                  </a:lnTo>
                  <a:lnTo>
                    <a:pt x="3324911" y="50899"/>
                  </a:lnTo>
                  <a:lnTo>
                    <a:pt x="3331464" y="83312"/>
                  </a:lnTo>
                  <a:lnTo>
                    <a:pt x="3331464" y="750316"/>
                  </a:lnTo>
                  <a:lnTo>
                    <a:pt x="3324911" y="782728"/>
                  </a:lnTo>
                  <a:lnTo>
                    <a:pt x="3307048" y="809212"/>
                  </a:lnTo>
                  <a:lnTo>
                    <a:pt x="3280564" y="827075"/>
                  </a:lnTo>
                  <a:lnTo>
                    <a:pt x="3248152" y="833628"/>
                  </a:lnTo>
                  <a:lnTo>
                    <a:pt x="83312" y="833628"/>
                  </a:lnTo>
                  <a:lnTo>
                    <a:pt x="50899" y="827075"/>
                  </a:lnTo>
                  <a:lnTo>
                    <a:pt x="24415" y="809212"/>
                  </a:lnTo>
                  <a:lnTo>
                    <a:pt x="6552" y="782728"/>
                  </a:lnTo>
                  <a:lnTo>
                    <a:pt x="0" y="750316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76473" y="3707638"/>
            <a:ext cx="277114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Возможность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разработки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ts val="1565"/>
              </a:lnSpc>
            </a:pPr>
            <a:r>
              <a:rPr sz="1400" spc="-5" dirty="0">
                <a:latin typeface="Microsoft Sans Serif"/>
                <a:cs typeface="Microsoft Sans Serif"/>
              </a:rPr>
              <a:t>дифференцированных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4424171"/>
            <a:ext cx="146304" cy="14630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2489961" y="4637278"/>
            <a:ext cx="3344545" cy="845185"/>
            <a:chOff x="2489961" y="4637278"/>
            <a:chExt cx="3344545" cy="845185"/>
          </a:xfrm>
        </p:grpSpPr>
        <p:sp>
          <p:nvSpPr>
            <p:cNvPr id="17" name="object 17"/>
            <p:cNvSpPr/>
            <p:nvPr/>
          </p:nvSpPr>
          <p:spPr>
            <a:xfrm>
              <a:off x="2496311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5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5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4" y="748919"/>
                  </a:lnTo>
                  <a:lnTo>
                    <a:pt x="3331464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96311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5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4" y="83185"/>
                  </a:lnTo>
                  <a:lnTo>
                    <a:pt x="3331464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5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64638" y="4740021"/>
            <a:ext cx="3195955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ts val="1450"/>
              </a:lnSpc>
              <a:spcBef>
                <a:spcPts val="34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Возможность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реализации </a:t>
            </a:r>
            <a:r>
              <a:rPr sz="1400" spc="-5" dirty="0">
                <a:latin typeface="Microsoft Sans Serif"/>
                <a:cs typeface="Microsoft Sans Serif"/>
              </a:rPr>
              <a:t>индивидуальных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учебных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планов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2596" y="1271016"/>
            <a:ext cx="3331845" cy="833755"/>
          </a:xfrm>
          <a:custGeom>
            <a:avLst/>
            <a:gdLst/>
            <a:ahLst/>
            <a:cxnLst/>
            <a:rect l="l" t="t" r="r" b="b"/>
            <a:pathLst>
              <a:path w="3331845" h="833755">
                <a:moveTo>
                  <a:pt x="3248152" y="0"/>
                </a:moveTo>
                <a:lnTo>
                  <a:pt x="83312" y="0"/>
                </a:lnTo>
                <a:lnTo>
                  <a:pt x="50899" y="6552"/>
                </a:lnTo>
                <a:lnTo>
                  <a:pt x="24415" y="24415"/>
                </a:lnTo>
                <a:lnTo>
                  <a:pt x="6552" y="50899"/>
                </a:lnTo>
                <a:lnTo>
                  <a:pt x="0" y="83312"/>
                </a:lnTo>
                <a:lnTo>
                  <a:pt x="0" y="750316"/>
                </a:lnTo>
                <a:lnTo>
                  <a:pt x="6552" y="782728"/>
                </a:lnTo>
                <a:lnTo>
                  <a:pt x="24415" y="809212"/>
                </a:lnTo>
                <a:lnTo>
                  <a:pt x="50899" y="827075"/>
                </a:lnTo>
                <a:lnTo>
                  <a:pt x="83312" y="833628"/>
                </a:lnTo>
                <a:lnTo>
                  <a:pt x="3248152" y="833628"/>
                </a:lnTo>
                <a:lnTo>
                  <a:pt x="3280564" y="827075"/>
                </a:lnTo>
                <a:lnTo>
                  <a:pt x="3307048" y="809212"/>
                </a:lnTo>
                <a:lnTo>
                  <a:pt x="3324911" y="782728"/>
                </a:lnTo>
                <a:lnTo>
                  <a:pt x="3331463" y="750316"/>
                </a:lnTo>
                <a:lnTo>
                  <a:pt x="3331463" y="83312"/>
                </a:lnTo>
                <a:lnTo>
                  <a:pt x="3324911" y="50899"/>
                </a:lnTo>
                <a:lnTo>
                  <a:pt x="3307048" y="24415"/>
                </a:lnTo>
                <a:lnTo>
                  <a:pt x="3280564" y="6552"/>
                </a:lnTo>
                <a:lnTo>
                  <a:pt x="324815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47840" y="1366774"/>
            <a:ext cx="322135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34010" marR="5080" indent="-321945">
              <a:lnSpc>
                <a:spcPts val="2080"/>
              </a:lnSpc>
              <a:spcBef>
                <a:spcPts val="440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Механизмы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обновленных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ФГОС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5176" y="2176272"/>
            <a:ext cx="146303" cy="146303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286246" y="2389377"/>
            <a:ext cx="3344545" cy="845185"/>
            <a:chOff x="6286246" y="2389377"/>
            <a:chExt cx="3344545" cy="845185"/>
          </a:xfrm>
        </p:grpSpPr>
        <p:sp>
          <p:nvSpPr>
            <p:cNvPr id="24" name="object 24"/>
            <p:cNvSpPr/>
            <p:nvPr/>
          </p:nvSpPr>
          <p:spPr>
            <a:xfrm>
              <a:off x="6292596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4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4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3" y="748919"/>
                  </a:lnTo>
                  <a:lnTo>
                    <a:pt x="3331463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92596" y="2395727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4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3" y="83185"/>
                  </a:lnTo>
                  <a:lnTo>
                    <a:pt x="3331463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4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65772" y="2491486"/>
            <a:ext cx="2784475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70" algn="ctr">
              <a:lnSpc>
                <a:spcPts val="1450"/>
              </a:lnSpc>
              <a:spcBef>
                <a:spcPts val="340"/>
              </a:spcBef>
            </a:pPr>
            <a:r>
              <a:rPr sz="1400" spc="-5" dirty="0">
                <a:latin typeface="Microsoft Sans Serif"/>
                <a:cs typeface="Microsoft Sans Serif"/>
              </a:rPr>
              <a:t>Часть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ОП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выбору </a:t>
            </a:r>
            <a:r>
              <a:rPr sz="1400" spc="-15" dirty="0">
                <a:latin typeface="Microsoft Sans Serif"/>
                <a:cs typeface="Microsoft Sans Serif"/>
              </a:rPr>
              <a:t>участников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образовательного </a:t>
            </a:r>
            <a:r>
              <a:rPr sz="1400" spc="-5" dirty="0">
                <a:latin typeface="Microsoft Sans Serif"/>
                <a:cs typeface="Microsoft Sans Serif"/>
              </a:rPr>
              <a:t>процесса </a:t>
            </a:r>
            <a:r>
              <a:rPr sz="1400" spc="-10" dirty="0">
                <a:latin typeface="Microsoft Sans Serif"/>
                <a:cs typeface="Microsoft Sans Serif"/>
              </a:rPr>
              <a:t>(п.16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ФГОС)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5176" y="3300984"/>
            <a:ext cx="146303" cy="14630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286246" y="3512565"/>
            <a:ext cx="3344545" cy="846455"/>
            <a:chOff x="6286246" y="3512565"/>
            <a:chExt cx="3344545" cy="846455"/>
          </a:xfrm>
        </p:grpSpPr>
        <p:sp>
          <p:nvSpPr>
            <p:cNvPr id="29" name="object 29"/>
            <p:cNvSpPr/>
            <p:nvPr/>
          </p:nvSpPr>
          <p:spPr>
            <a:xfrm>
              <a:off x="6292596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3248152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50316"/>
                  </a:lnTo>
                  <a:lnTo>
                    <a:pt x="6552" y="782728"/>
                  </a:lnTo>
                  <a:lnTo>
                    <a:pt x="24415" y="809212"/>
                  </a:lnTo>
                  <a:lnTo>
                    <a:pt x="50899" y="827075"/>
                  </a:lnTo>
                  <a:lnTo>
                    <a:pt x="83312" y="833628"/>
                  </a:lnTo>
                  <a:lnTo>
                    <a:pt x="3248152" y="833628"/>
                  </a:lnTo>
                  <a:lnTo>
                    <a:pt x="3280564" y="827075"/>
                  </a:lnTo>
                  <a:lnTo>
                    <a:pt x="3307048" y="809212"/>
                  </a:lnTo>
                  <a:lnTo>
                    <a:pt x="3324911" y="782728"/>
                  </a:lnTo>
                  <a:lnTo>
                    <a:pt x="3331463" y="750316"/>
                  </a:lnTo>
                  <a:lnTo>
                    <a:pt x="3331463" y="83312"/>
                  </a:lnTo>
                  <a:lnTo>
                    <a:pt x="3324911" y="50899"/>
                  </a:lnTo>
                  <a:lnTo>
                    <a:pt x="3307048" y="24415"/>
                  </a:lnTo>
                  <a:lnTo>
                    <a:pt x="3280564" y="6552"/>
                  </a:lnTo>
                  <a:lnTo>
                    <a:pt x="324815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92596" y="3518915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8152" y="0"/>
                  </a:lnTo>
                  <a:lnTo>
                    <a:pt x="3280564" y="6552"/>
                  </a:lnTo>
                  <a:lnTo>
                    <a:pt x="3307048" y="24415"/>
                  </a:lnTo>
                  <a:lnTo>
                    <a:pt x="3324911" y="50899"/>
                  </a:lnTo>
                  <a:lnTo>
                    <a:pt x="3331463" y="83312"/>
                  </a:lnTo>
                  <a:lnTo>
                    <a:pt x="3331463" y="750316"/>
                  </a:lnTo>
                  <a:lnTo>
                    <a:pt x="3324911" y="782728"/>
                  </a:lnTo>
                  <a:lnTo>
                    <a:pt x="3307048" y="809212"/>
                  </a:lnTo>
                  <a:lnTo>
                    <a:pt x="3280564" y="827075"/>
                  </a:lnTo>
                  <a:lnTo>
                    <a:pt x="3248152" y="833628"/>
                  </a:lnTo>
                  <a:lnTo>
                    <a:pt x="83312" y="833628"/>
                  </a:lnTo>
                  <a:lnTo>
                    <a:pt x="50899" y="827075"/>
                  </a:lnTo>
                  <a:lnTo>
                    <a:pt x="24415" y="809212"/>
                  </a:lnTo>
                  <a:lnTo>
                    <a:pt x="6552" y="782728"/>
                  </a:lnTo>
                  <a:lnTo>
                    <a:pt x="0" y="750316"/>
                  </a:lnTo>
                  <a:lnTo>
                    <a:pt x="0" y="83312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549008" y="3707638"/>
            <a:ext cx="2820035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Возможность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разработки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ts val="1565"/>
              </a:lnSpc>
            </a:pPr>
            <a:r>
              <a:rPr sz="1400" spc="-5" dirty="0">
                <a:latin typeface="Microsoft Sans Serif"/>
                <a:cs typeface="Microsoft Sans Serif"/>
              </a:rPr>
              <a:t>дифференцированных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5176" y="4424171"/>
            <a:ext cx="146303" cy="146303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286246" y="4637278"/>
            <a:ext cx="3344545" cy="845185"/>
            <a:chOff x="6286246" y="4637278"/>
            <a:chExt cx="3344545" cy="845185"/>
          </a:xfrm>
        </p:grpSpPr>
        <p:sp>
          <p:nvSpPr>
            <p:cNvPr id="34" name="object 34"/>
            <p:cNvSpPr/>
            <p:nvPr/>
          </p:nvSpPr>
          <p:spPr>
            <a:xfrm>
              <a:off x="6292596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3248279" y="0"/>
                  </a:moveTo>
                  <a:lnTo>
                    <a:pt x="83184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5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4" y="832104"/>
                  </a:lnTo>
                  <a:lnTo>
                    <a:pt x="3248279" y="832104"/>
                  </a:lnTo>
                  <a:lnTo>
                    <a:pt x="3280671" y="825571"/>
                  </a:lnTo>
                  <a:lnTo>
                    <a:pt x="3307111" y="807751"/>
                  </a:lnTo>
                  <a:lnTo>
                    <a:pt x="3324931" y="781311"/>
                  </a:lnTo>
                  <a:lnTo>
                    <a:pt x="3331463" y="748919"/>
                  </a:lnTo>
                  <a:lnTo>
                    <a:pt x="3331463" y="83185"/>
                  </a:lnTo>
                  <a:lnTo>
                    <a:pt x="3324931" y="50792"/>
                  </a:lnTo>
                  <a:lnTo>
                    <a:pt x="3307111" y="24352"/>
                  </a:lnTo>
                  <a:lnTo>
                    <a:pt x="3280671" y="6532"/>
                  </a:lnTo>
                  <a:lnTo>
                    <a:pt x="3248279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92596" y="4643628"/>
              <a:ext cx="3331845" cy="832485"/>
            </a:xfrm>
            <a:custGeom>
              <a:avLst/>
              <a:gdLst/>
              <a:ahLst/>
              <a:cxnLst/>
              <a:rect l="l" t="t" r="r" b="b"/>
              <a:pathLst>
                <a:path w="3331845" h="832485">
                  <a:moveTo>
                    <a:pt x="0" y="83185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4" y="0"/>
                  </a:lnTo>
                  <a:lnTo>
                    <a:pt x="3248279" y="0"/>
                  </a:lnTo>
                  <a:lnTo>
                    <a:pt x="3280671" y="6532"/>
                  </a:lnTo>
                  <a:lnTo>
                    <a:pt x="3307111" y="24352"/>
                  </a:lnTo>
                  <a:lnTo>
                    <a:pt x="3324931" y="50792"/>
                  </a:lnTo>
                  <a:lnTo>
                    <a:pt x="3331463" y="83185"/>
                  </a:lnTo>
                  <a:lnTo>
                    <a:pt x="3331463" y="748919"/>
                  </a:lnTo>
                  <a:lnTo>
                    <a:pt x="3324931" y="781311"/>
                  </a:lnTo>
                  <a:lnTo>
                    <a:pt x="3307111" y="807751"/>
                  </a:lnTo>
                  <a:lnTo>
                    <a:pt x="3280671" y="825571"/>
                  </a:lnTo>
                  <a:lnTo>
                    <a:pt x="3248279" y="832104"/>
                  </a:lnTo>
                  <a:lnTo>
                    <a:pt x="83184" y="832104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5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61557" y="4740021"/>
            <a:ext cx="3195955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ts val="1450"/>
              </a:lnSpc>
              <a:spcBef>
                <a:spcPts val="34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Возможность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разработки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реализации </a:t>
            </a:r>
            <a:r>
              <a:rPr sz="1400" spc="-5" dirty="0">
                <a:latin typeface="Microsoft Sans Serif"/>
                <a:cs typeface="Microsoft Sans Serif"/>
              </a:rPr>
              <a:t>индивидуальных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учебных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планов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(п.8)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5176" y="5548884"/>
            <a:ext cx="146303" cy="146303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286500" y="5760720"/>
            <a:ext cx="3343910" cy="845819"/>
            <a:chOff x="6286500" y="5760720"/>
            <a:chExt cx="3343910" cy="845819"/>
          </a:xfrm>
        </p:grpSpPr>
        <p:sp>
          <p:nvSpPr>
            <p:cNvPr id="39" name="object 39"/>
            <p:cNvSpPr/>
            <p:nvPr/>
          </p:nvSpPr>
          <p:spPr>
            <a:xfrm>
              <a:off x="6292595" y="5766816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3248152" y="0"/>
                  </a:moveTo>
                  <a:lnTo>
                    <a:pt x="83312" y="0"/>
                  </a:lnTo>
                  <a:lnTo>
                    <a:pt x="50899" y="6551"/>
                  </a:lnTo>
                  <a:lnTo>
                    <a:pt x="24415" y="24417"/>
                  </a:lnTo>
                  <a:lnTo>
                    <a:pt x="6552" y="50915"/>
                  </a:lnTo>
                  <a:lnTo>
                    <a:pt x="0" y="83362"/>
                  </a:lnTo>
                  <a:lnTo>
                    <a:pt x="0" y="750265"/>
                  </a:lnTo>
                  <a:lnTo>
                    <a:pt x="6552" y="782712"/>
                  </a:lnTo>
                  <a:lnTo>
                    <a:pt x="24415" y="809210"/>
                  </a:lnTo>
                  <a:lnTo>
                    <a:pt x="50899" y="827076"/>
                  </a:lnTo>
                  <a:lnTo>
                    <a:pt x="83312" y="833628"/>
                  </a:lnTo>
                  <a:lnTo>
                    <a:pt x="3248152" y="833628"/>
                  </a:lnTo>
                  <a:lnTo>
                    <a:pt x="3280564" y="827076"/>
                  </a:lnTo>
                  <a:lnTo>
                    <a:pt x="3307048" y="809210"/>
                  </a:lnTo>
                  <a:lnTo>
                    <a:pt x="3324911" y="782712"/>
                  </a:lnTo>
                  <a:lnTo>
                    <a:pt x="3331463" y="750265"/>
                  </a:lnTo>
                  <a:lnTo>
                    <a:pt x="3331463" y="83362"/>
                  </a:lnTo>
                  <a:lnTo>
                    <a:pt x="3324911" y="50915"/>
                  </a:lnTo>
                  <a:lnTo>
                    <a:pt x="3307048" y="24417"/>
                  </a:lnTo>
                  <a:lnTo>
                    <a:pt x="3280564" y="6551"/>
                  </a:lnTo>
                  <a:lnTo>
                    <a:pt x="324815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92595" y="5766816"/>
              <a:ext cx="3331845" cy="833755"/>
            </a:xfrm>
            <a:custGeom>
              <a:avLst/>
              <a:gdLst/>
              <a:ahLst/>
              <a:cxnLst/>
              <a:rect l="l" t="t" r="r" b="b"/>
              <a:pathLst>
                <a:path w="3331845" h="833754">
                  <a:moveTo>
                    <a:pt x="0" y="83362"/>
                  </a:moveTo>
                  <a:lnTo>
                    <a:pt x="6552" y="50915"/>
                  </a:lnTo>
                  <a:lnTo>
                    <a:pt x="24415" y="24417"/>
                  </a:lnTo>
                  <a:lnTo>
                    <a:pt x="50899" y="6551"/>
                  </a:lnTo>
                  <a:lnTo>
                    <a:pt x="83312" y="0"/>
                  </a:lnTo>
                  <a:lnTo>
                    <a:pt x="3248152" y="0"/>
                  </a:lnTo>
                  <a:lnTo>
                    <a:pt x="3280564" y="6551"/>
                  </a:lnTo>
                  <a:lnTo>
                    <a:pt x="3307048" y="24417"/>
                  </a:lnTo>
                  <a:lnTo>
                    <a:pt x="3324911" y="50915"/>
                  </a:lnTo>
                  <a:lnTo>
                    <a:pt x="3331463" y="83362"/>
                  </a:lnTo>
                  <a:lnTo>
                    <a:pt x="3331463" y="750265"/>
                  </a:lnTo>
                  <a:lnTo>
                    <a:pt x="3324911" y="782712"/>
                  </a:lnTo>
                  <a:lnTo>
                    <a:pt x="3307048" y="809210"/>
                  </a:lnTo>
                  <a:lnTo>
                    <a:pt x="3280564" y="827076"/>
                  </a:lnTo>
                  <a:lnTo>
                    <a:pt x="3248152" y="833628"/>
                  </a:lnTo>
                  <a:lnTo>
                    <a:pt x="83312" y="833628"/>
                  </a:lnTo>
                  <a:lnTo>
                    <a:pt x="50899" y="827076"/>
                  </a:lnTo>
                  <a:lnTo>
                    <a:pt x="24415" y="809210"/>
                  </a:lnTo>
                  <a:lnTo>
                    <a:pt x="6552" y="782712"/>
                  </a:lnTo>
                  <a:lnTo>
                    <a:pt x="0" y="750265"/>
                  </a:lnTo>
                  <a:lnTo>
                    <a:pt x="0" y="83362"/>
                  </a:lnTo>
                  <a:close/>
                </a:path>
              </a:pathLst>
            </a:custGeom>
            <a:ln w="12192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52413" y="5772099"/>
            <a:ext cx="3211830" cy="7918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335"/>
              </a:spcBef>
            </a:pPr>
            <a:r>
              <a:rPr sz="1400" spc="-10" dirty="0">
                <a:latin typeface="Microsoft Sans Serif"/>
                <a:cs typeface="Microsoft Sans Serif"/>
              </a:rPr>
              <a:t>Произвольный </a:t>
            </a:r>
            <a:r>
              <a:rPr sz="1400" spc="-20" dirty="0">
                <a:latin typeface="Microsoft Sans Serif"/>
                <a:cs typeface="Microsoft Sans Serif"/>
              </a:rPr>
              <a:t>характер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выполнения </a:t>
            </a:r>
            <a:r>
              <a:rPr sz="1400" spc="-5" dirty="0">
                <a:latin typeface="Microsoft Sans Serif"/>
                <a:cs typeface="Microsoft Sans Serif"/>
              </a:rPr>
              <a:t> требований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предметным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результатам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5" dirty="0">
                <a:latin typeface="Microsoft Sans Serif"/>
                <a:cs typeface="Microsoft Sans Serif"/>
              </a:rPr>
              <a:t>инновационных </a:t>
            </a:r>
            <a:r>
              <a:rPr sz="1400" spc="-25" dirty="0">
                <a:latin typeface="Microsoft Sans Serif"/>
                <a:cs typeface="Microsoft Sans Serif"/>
              </a:rPr>
              <a:t>школ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(п.12)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77686" y="2692780"/>
            <a:ext cx="365125" cy="181610"/>
            <a:chOff x="5877686" y="2692780"/>
            <a:chExt cx="365125" cy="181610"/>
          </a:xfrm>
        </p:grpSpPr>
        <p:sp>
          <p:nvSpPr>
            <p:cNvPr id="43" name="object 43"/>
            <p:cNvSpPr/>
            <p:nvPr/>
          </p:nvSpPr>
          <p:spPr>
            <a:xfrm>
              <a:off x="5883783" y="2698876"/>
              <a:ext cx="353060" cy="169545"/>
            </a:xfrm>
            <a:custGeom>
              <a:avLst/>
              <a:gdLst/>
              <a:ahLst/>
              <a:cxnLst/>
              <a:rect l="l" t="t" r="r" b="b"/>
              <a:pathLst>
                <a:path w="353060" h="169544">
                  <a:moveTo>
                    <a:pt x="352806" y="101600"/>
                  </a:moveTo>
                  <a:lnTo>
                    <a:pt x="0" y="101600"/>
                  </a:lnTo>
                  <a:lnTo>
                    <a:pt x="0" y="169418"/>
                  </a:lnTo>
                  <a:lnTo>
                    <a:pt x="352806" y="169418"/>
                  </a:lnTo>
                  <a:lnTo>
                    <a:pt x="352806" y="101600"/>
                  </a:lnTo>
                  <a:close/>
                </a:path>
                <a:path w="353060" h="169544">
                  <a:moveTo>
                    <a:pt x="352806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352806" y="67818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83782" y="2698876"/>
              <a:ext cx="353060" cy="169545"/>
            </a:xfrm>
            <a:custGeom>
              <a:avLst/>
              <a:gdLst/>
              <a:ahLst/>
              <a:cxnLst/>
              <a:rect l="l" t="t" r="r" b="b"/>
              <a:pathLst>
                <a:path w="353060" h="169544">
                  <a:moveTo>
                    <a:pt x="0" y="0"/>
                  </a:moveTo>
                  <a:lnTo>
                    <a:pt x="352805" y="0"/>
                  </a:lnTo>
                  <a:lnTo>
                    <a:pt x="352805" y="67818"/>
                  </a:lnTo>
                  <a:lnTo>
                    <a:pt x="0" y="67818"/>
                  </a:lnTo>
                  <a:lnTo>
                    <a:pt x="0" y="0"/>
                  </a:lnTo>
                  <a:close/>
                </a:path>
                <a:path w="353060" h="169544">
                  <a:moveTo>
                    <a:pt x="0" y="101600"/>
                  </a:moveTo>
                  <a:lnTo>
                    <a:pt x="352805" y="101600"/>
                  </a:lnTo>
                  <a:lnTo>
                    <a:pt x="352805" y="169418"/>
                  </a:lnTo>
                  <a:lnTo>
                    <a:pt x="0" y="169418"/>
                  </a:lnTo>
                  <a:lnTo>
                    <a:pt x="0" y="10160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8255" y="3869480"/>
            <a:ext cx="399288" cy="20264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8923" y="4942332"/>
            <a:ext cx="399288" cy="201168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>
              <a:lnSpc>
                <a:spcPts val="3020"/>
              </a:lnSpc>
              <a:spcBef>
                <a:spcPts val="480"/>
              </a:spcBef>
            </a:pPr>
            <a:r>
              <a:rPr spc="-15" dirty="0"/>
              <a:t>Механизмы</a:t>
            </a:r>
            <a:r>
              <a:rPr spc="15" dirty="0"/>
              <a:t> </a:t>
            </a:r>
            <a:r>
              <a:rPr spc="-15" dirty="0"/>
              <a:t>обеспечения</a:t>
            </a:r>
            <a:r>
              <a:rPr spc="25" dirty="0"/>
              <a:t> </a:t>
            </a:r>
            <a:r>
              <a:rPr spc="-10" dirty="0"/>
              <a:t>вариативности </a:t>
            </a:r>
            <a:r>
              <a:rPr spc="-5" dirty="0"/>
              <a:t> </a:t>
            </a:r>
            <a:r>
              <a:rPr spc="-15" dirty="0"/>
              <a:t>образовательных</a:t>
            </a:r>
            <a:r>
              <a:rPr spc="60" dirty="0"/>
              <a:t> </a:t>
            </a:r>
            <a:r>
              <a:rPr spc="-10" dirty="0"/>
              <a:t>программ,</a:t>
            </a:r>
            <a:r>
              <a:rPr spc="45" dirty="0"/>
              <a:t> </a:t>
            </a:r>
            <a:r>
              <a:rPr spc="-15" dirty="0"/>
              <a:t>предусмотренные</a:t>
            </a:r>
            <a:r>
              <a:rPr spc="70" dirty="0"/>
              <a:t> </a:t>
            </a:r>
            <a:r>
              <a:rPr spc="-15" dirty="0"/>
              <a:t>ФГОС</a:t>
            </a:r>
          </a:p>
        </p:txBody>
      </p:sp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2037994" y="208839"/>
            <a:ext cx="81533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/>
              <a:t>Обеспечение вариативности содержания программ ООО во ФГОС -2021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1067484"/>
            <a:ext cx="59245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Наличие в структуре программ основного общего образования следующих компонентов: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2424" y="1895475"/>
            <a:ext cx="1685570" cy="771526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учебный предмет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871664"/>
            <a:ext cx="1695450" cy="72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887537"/>
            <a:ext cx="1695450" cy="77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60193" y="1969492"/>
            <a:ext cx="1309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учебный курс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1112" y="1929884"/>
            <a:ext cx="1514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учебный модуль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937" y="2744506"/>
            <a:ext cx="1866544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единица (компонент) содержания образования, отражающих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предмет соответствующей науки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дидактические особенности изучаемого материала и возможности его усвоения обучающимися разного возраста и уровня подготовки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975" y="2690336"/>
            <a:ext cx="169545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целостная, логически завершенная часть содержания образования,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расширяющая и углубляющая материал предметных областей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 (или) в пределах которой осуществляется освоение относительно самостоятельного тематического блока учебного предмета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0549" y="2690336"/>
            <a:ext cx="1781175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содержания образования, в пределах которой осуществляется освоение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относительно самостоятельного тематического блока учебного предмета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учебного курса либо нескольких взаимосвязанных разделов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81800" y="959762"/>
            <a:ext cx="52197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Возможность разработки и реализации Организацией программ ООО, в том числе предусматривающих углубленное изучение отдельных учебных предметов;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81800" y="1790399"/>
            <a:ext cx="52197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Возможность разработки и реализации Организацией индивидуальных учебных планов, соответствующих образовательным потребностям и интересам обучающихся.</a:t>
            </a: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7896226" y="4887337"/>
            <a:ext cx="2666999" cy="158013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048625" y="5214103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Методологическая основа ФГОС не изменилась: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подход </a:t>
            </a: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781799" y="2523824"/>
            <a:ext cx="5219699" cy="2121694"/>
          </a:xfrm>
          <a:prstGeom prst="upArrowCallout">
            <a:avLst>
              <a:gd name="adj1" fmla="val 7286"/>
              <a:gd name="adj2" fmla="val 13328"/>
              <a:gd name="adj3" fmla="val 25685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П.21.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удовлетворения образовательных потребностей и интересов обучающихся могут разрабатываться индивидуальные учебные планы, в том числе для ускоренного обучения, в пределах осваиваемой программы основного общего образования, в том числе адаптированной, в порядке, установленном локальными нормативными актами Организации.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6" y="5214103"/>
            <a:ext cx="1029452" cy="8876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0248" y="742948"/>
            <a:ext cx="6086475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Учебный предмет "Математика"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предметной области "Математика и информатика" включает в себя учебные курсы "Алгебра", "Геометрия", "Вероятность и статистика« (в рамках государственной итоговой аттестации включает результаты освоения рабочих программ учебных курсов "Алгебра", "Геометрия", "Вероятность и статистика).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Учебный предмет "История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 предметной области "Общественно-научные предметы" включает в себя учебные курсы "История России" и "Всеобщая история".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Организаций, в которых языком образования является русский язык,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изучение родного языка и родной литературы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обучающихся, родителей (законных представителей) несовершеннолетних обучающихся.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Изучение второго иностранного языка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 изучении предметной области "Основы духовно-нравственной культуры народов России"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828" y="762000"/>
          <a:ext cx="5338097" cy="5715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82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5198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области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62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 и родная 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 и (или) государственный язык республики Российской Федерации,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Родная 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иностранный язык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и информатика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703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Общественно-научные предметы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8703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Естественнонаучные предметы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духовно-нравственной культуры народов России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21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015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основы безопасности жизнедеятельности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безопасности жизнедеятельности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70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2037994" y="208839"/>
            <a:ext cx="81533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/>
              <a:t>Обеспечение вариативности содержания программ ООО во ФГОС -2021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300000"/>
            <a:ext cx="6410323" cy="82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24525" y="4834020"/>
          <a:ext cx="6286501" cy="19115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Границы</a:t>
                      </a:r>
                      <a:r>
                        <a:rPr lang="ru-RU" sz="1300" spc="-55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аудиторной  </a:t>
                      </a:r>
                      <a:r>
                        <a:rPr lang="ru-RU" sz="13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нагрузки</a:t>
                      </a:r>
                    </a:p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1670" marR="241300" indent="-4006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Предыдущий </a:t>
                      </a:r>
                      <a:r>
                        <a:rPr lang="ru-RU" sz="1300" spc="-7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 </a:t>
                      </a:r>
                      <a:r>
                        <a:rPr lang="ru-RU" sz="13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0395" marR="232410" indent="-36512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ФГОС  ООО</a:t>
                      </a:r>
                    </a:p>
                    <a:p>
                      <a:pPr marL="620395" marR="232410" indent="-36512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Минимум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5267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52"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Максимум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5549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040">
                <a:tc gridSpan="3"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внеурочной деятельности уменьшен на уровне НОО. </a:t>
                      </a:r>
                    </a:p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Теперь вместо 1350 можно запланировать до 1320 часов за четыре года.</a:t>
                      </a:r>
                    </a:p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520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352425"/>
            <a:ext cx="3603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Правовые</a:t>
            </a:r>
            <a:r>
              <a:rPr sz="3200" spc="-110" dirty="0"/>
              <a:t> </a:t>
            </a:r>
            <a:r>
              <a:rPr sz="3200" spc="-10" dirty="0"/>
              <a:t>нормы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2</a:t>
            </a:fld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59355"/>
            <a:ext cx="6261735" cy="3667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140" dirty="0">
                <a:solidFill>
                  <a:srgbClr val="4471C4"/>
                </a:solidFill>
                <a:latin typeface="Microsoft Sans Serif"/>
                <a:cs typeface="Microsoft Sans Serif"/>
              </a:rPr>
              <a:t>ФЗ</a:t>
            </a:r>
            <a:r>
              <a:rPr sz="2200" spc="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«Об</a:t>
            </a:r>
            <a:r>
              <a:rPr sz="2200" spc="3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2200" spc="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в</a:t>
            </a:r>
            <a:r>
              <a:rPr sz="2200" spc="3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200" spc="2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Федерации»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№273-ФЗ,</a:t>
            </a:r>
            <a:r>
              <a:rPr sz="2200" spc="2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65" dirty="0">
                <a:solidFill>
                  <a:srgbClr val="4471C4"/>
                </a:solidFill>
                <a:latin typeface="Microsoft Sans Serif"/>
                <a:cs typeface="Microsoft Sans Serif"/>
              </a:rPr>
              <a:t>ст.3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120"/>
              </a:lnSpc>
              <a:spcBef>
                <a:spcPts val="1595"/>
              </a:spcBef>
            </a:pPr>
            <a:r>
              <a:rPr sz="185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1. </a:t>
            </a:r>
            <a:r>
              <a:rPr sz="185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Государственная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политика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и</a:t>
            </a:r>
            <a:r>
              <a:rPr sz="1850" spc="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правовое</a:t>
            </a:r>
            <a:endParaRPr sz="1850">
              <a:latin typeface="Microsoft Sans Serif"/>
              <a:cs typeface="Microsoft Sans Serif"/>
            </a:endParaRPr>
          </a:p>
          <a:p>
            <a:pPr marL="241300" marR="645795">
              <a:lnSpc>
                <a:spcPts val="2020"/>
              </a:lnSpc>
              <a:spcBef>
                <a:spcPts val="130"/>
              </a:spcBef>
            </a:pP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регулирование отношений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в сфере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850" spc="-48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основываются</a:t>
            </a:r>
            <a:r>
              <a:rPr sz="185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на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следующих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принципах:</a:t>
            </a:r>
            <a:endParaRPr sz="1850">
              <a:latin typeface="Microsoft Sans Serif"/>
              <a:cs typeface="Microsoft Sans Serif"/>
            </a:endParaRPr>
          </a:p>
          <a:p>
            <a:pPr marL="241300" marR="694690" indent="50165">
              <a:lnSpc>
                <a:spcPct val="90800"/>
              </a:lnSpc>
              <a:spcBef>
                <a:spcPts val="960"/>
              </a:spcBef>
            </a:pPr>
            <a:r>
              <a:rPr sz="1850" spc="280" dirty="0">
                <a:solidFill>
                  <a:srgbClr val="4471C4"/>
                </a:solidFill>
                <a:latin typeface="Microsoft Sans Serif"/>
                <a:cs typeface="Microsoft Sans Serif"/>
              </a:rPr>
              <a:t>…4. </a:t>
            </a:r>
            <a:r>
              <a:rPr sz="1850" b="1" u="heavy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единство образовательного </a:t>
            </a:r>
            <a:r>
              <a:rPr sz="185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50" b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пространства</a:t>
            </a:r>
            <a:r>
              <a:rPr sz="1850" b="1" u="heavy" spc="2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на</a:t>
            </a:r>
            <a:r>
              <a:rPr sz="1850" b="1" u="heavy" spc="-1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spc="-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территории</a:t>
            </a:r>
            <a:r>
              <a:rPr sz="1850" b="1" u="heavy" spc="45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Российской </a:t>
            </a:r>
            <a:r>
              <a:rPr sz="185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50" b="1" u="heavy" spc="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Федерации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,</a:t>
            </a:r>
            <a:r>
              <a:rPr sz="1850" spc="-4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защита</a:t>
            </a:r>
            <a:r>
              <a:rPr sz="185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и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развитие</a:t>
            </a:r>
            <a:r>
              <a:rPr sz="185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этнокультурных </a:t>
            </a:r>
            <a:r>
              <a:rPr sz="1850" spc="-47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особенностей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и традиций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народов </a:t>
            </a:r>
            <a:r>
              <a:rPr sz="185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Федерации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в </a:t>
            </a:r>
            <a:r>
              <a:rPr sz="185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условиях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многонационального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государства;</a:t>
            </a:r>
            <a:endParaRPr sz="18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5509" y="2053208"/>
            <a:ext cx="4493895" cy="308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Конституция</a:t>
            </a:r>
            <a:r>
              <a:rPr sz="2200" spc="3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4471C4"/>
                </a:solidFill>
                <a:latin typeface="Microsoft Sans Serif"/>
                <a:cs typeface="Microsoft Sans Serif"/>
              </a:rPr>
              <a:t>РФ,</a:t>
            </a:r>
            <a:r>
              <a:rPr sz="220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2200" spc="-50" dirty="0">
                <a:solidFill>
                  <a:srgbClr val="4471C4"/>
                </a:solidFill>
                <a:latin typeface="Microsoft Sans Serif"/>
                <a:cs typeface="Microsoft Sans Serif"/>
              </a:rPr>
              <a:t>ст.43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50">
              <a:latin typeface="Microsoft Sans Serif"/>
              <a:cs typeface="Microsoft Sans Serif"/>
            </a:endParaRPr>
          </a:p>
          <a:p>
            <a:pPr marL="274955" indent="-2628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75590" algn="l"/>
              </a:tabLst>
            </a:pPr>
            <a:r>
              <a:rPr sz="185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Каждый </a:t>
            </a:r>
            <a:r>
              <a:rPr sz="185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имеет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право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на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образование.</a:t>
            </a:r>
            <a:endParaRPr sz="1850">
              <a:latin typeface="Microsoft Sans Serif"/>
              <a:cs typeface="Microsoft Sans Serif"/>
            </a:endParaRPr>
          </a:p>
          <a:p>
            <a:pPr marL="241300" marR="5080" indent="-229235">
              <a:lnSpc>
                <a:spcPct val="80700"/>
              </a:lnSpc>
              <a:spcBef>
                <a:spcPts val="1000"/>
              </a:spcBef>
              <a:buClr>
                <a:srgbClr val="4471C4"/>
              </a:buClr>
              <a:buFont typeface="Microsoft Sans Serif"/>
              <a:buAutoNum type="arabicPeriod"/>
              <a:tabLst>
                <a:tab pos="275590" algn="l"/>
              </a:tabLst>
            </a:pPr>
            <a:r>
              <a:rPr dirty="0"/>
              <a:t>	</a:t>
            </a:r>
            <a:r>
              <a:rPr sz="1850" b="1" u="heavy" spc="-1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Гарантируются</a:t>
            </a:r>
            <a:r>
              <a:rPr sz="1850" b="1" u="heavy" spc="5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 </a:t>
            </a:r>
            <a:r>
              <a:rPr sz="1850" b="1" u="heavy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общедоступность</a:t>
            </a:r>
            <a:r>
              <a:rPr sz="1850" b="1" spc="4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и </a:t>
            </a:r>
            <a:r>
              <a:rPr sz="1850" spc="-47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бесплатность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дошкольного,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основного </a:t>
            </a:r>
            <a:r>
              <a:rPr sz="1850" spc="-48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общего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и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среднего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профессионального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в </a:t>
            </a:r>
            <a:r>
              <a:rPr sz="1850" spc="1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государственных </a:t>
            </a:r>
            <a:r>
              <a:rPr sz="1850" spc="15" dirty="0">
                <a:solidFill>
                  <a:srgbClr val="4471C4"/>
                </a:solidFill>
                <a:latin typeface="Microsoft Sans Serif"/>
                <a:cs typeface="Microsoft Sans Serif"/>
              </a:rPr>
              <a:t>или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муниципальных </a:t>
            </a:r>
            <a:r>
              <a:rPr sz="185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учреждениях </a:t>
            </a:r>
            <a:r>
              <a:rPr sz="185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и </a:t>
            </a:r>
            <a:r>
              <a:rPr sz="1850" dirty="0">
                <a:solidFill>
                  <a:srgbClr val="4471C4"/>
                </a:solidFill>
                <a:latin typeface="Microsoft Sans Serif"/>
                <a:cs typeface="Microsoft Sans Serif"/>
              </a:rPr>
              <a:t>на </a:t>
            </a:r>
            <a:r>
              <a:rPr sz="185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85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предприятиях.</a:t>
            </a:r>
            <a:endParaRPr sz="18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3360" y="255777"/>
            <a:ext cx="9625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Проектная</a:t>
            </a:r>
            <a:r>
              <a:rPr sz="3200" spc="-45" dirty="0"/>
              <a:t> </a:t>
            </a:r>
            <a:r>
              <a:rPr sz="3200" spc="-10" dirty="0"/>
              <a:t>деятельность</a:t>
            </a:r>
            <a:r>
              <a:rPr sz="3200" spc="-60" dirty="0"/>
              <a:t> </a:t>
            </a:r>
            <a:r>
              <a:rPr sz="3200" dirty="0"/>
              <a:t>в </a:t>
            </a:r>
            <a:r>
              <a:rPr sz="3200" spc="-10" dirty="0"/>
              <a:t>обновленных</a:t>
            </a:r>
            <a:r>
              <a:rPr sz="3200" spc="-30" dirty="0"/>
              <a:t> </a:t>
            </a:r>
            <a:r>
              <a:rPr sz="3200" spc="-10" dirty="0"/>
              <a:t>ФГОС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5171" y="3235451"/>
            <a:ext cx="1931670" cy="18448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44261" y="3852330"/>
            <a:ext cx="1255395" cy="5391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40"/>
              </a:spcBef>
            </a:pPr>
            <a:r>
              <a:rPr sz="1400" b="1" spc="-5" dirty="0">
                <a:latin typeface="Arial"/>
                <a:cs typeface="Arial"/>
              </a:rPr>
              <a:t>Проектная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400" b="1" spc="-10" dirty="0">
                <a:latin typeface="Arial"/>
                <a:cs typeface="Arial"/>
              </a:rPr>
              <a:t>деятельность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4020" y="2823972"/>
            <a:ext cx="556259" cy="2941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1476" y="1046988"/>
            <a:ext cx="1639062" cy="164058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09794" y="1624329"/>
            <a:ext cx="1123950" cy="60016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090"/>
              </a:lnSpc>
              <a:spcBef>
                <a:spcPts val="280"/>
              </a:spcBef>
            </a:pPr>
            <a:r>
              <a:rPr sz="1100" spc="-15" dirty="0">
                <a:latin typeface="Microsoft Sans Serif"/>
                <a:cs typeface="Microsoft Sans Serif"/>
              </a:rPr>
              <a:t>Ч</a:t>
            </a:r>
            <a:r>
              <a:rPr sz="1100" spc="-5" dirty="0">
                <a:latin typeface="Microsoft Sans Serif"/>
                <a:cs typeface="Microsoft Sans Serif"/>
              </a:rPr>
              <a:t>аст</a:t>
            </a:r>
            <a:r>
              <a:rPr sz="1100" dirty="0">
                <a:latin typeface="Microsoft Sans Serif"/>
                <a:cs typeface="Microsoft Sans Serif"/>
              </a:rPr>
              <a:t>ь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п</a:t>
            </a:r>
            <a:r>
              <a:rPr sz="1100" spc="-10" dirty="0">
                <a:latin typeface="Microsoft Sans Serif"/>
                <a:cs typeface="Microsoft Sans Serif"/>
              </a:rPr>
              <a:t>рогра</a:t>
            </a:r>
            <a:r>
              <a:rPr sz="1100" spc="-5" dirty="0">
                <a:latin typeface="Microsoft Sans Serif"/>
                <a:cs typeface="Microsoft Sans Serif"/>
              </a:rPr>
              <a:t>м</a:t>
            </a:r>
            <a:r>
              <a:rPr sz="1100" spc="-35" dirty="0">
                <a:latin typeface="Microsoft Sans Serif"/>
                <a:cs typeface="Microsoft Sans Serif"/>
              </a:rPr>
              <a:t>м</a:t>
            </a:r>
            <a:r>
              <a:rPr sz="1100" dirty="0">
                <a:latin typeface="Microsoft Sans Serif"/>
                <a:cs typeface="Microsoft Sans Serif"/>
              </a:rPr>
              <a:t>ы  </a:t>
            </a:r>
            <a:r>
              <a:rPr sz="1100" spc="-5" dirty="0">
                <a:latin typeface="Microsoft Sans Serif"/>
                <a:cs typeface="Microsoft Sans Serif"/>
              </a:rPr>
              <a:t>формирования</a:t>
            </a:r>
            <a:endParaRPr sz="1100" dirty="0">
              <a:latin typeface="Microsoft Sans Serif"/>
              <a:cs typeface="Microsoft Sans Serif"/>
            </a:endParaRPr>
          </a:p>
          <a:p>
            <a:pPr marL="1270" algn="ctr">
              <a:lnSpc>
                <a:spcPts val="1075"/>
              </a:lnSpc>
            </a:pPr>
            <a:r>
              <a:rPr sz="1100" spc="-35" dirty="0">
                <a:latin typeface="Microsoft Sans Serif"/>
                <a:cs typeface="Microsoft Sans Serif"/>
              </a:rPr>
              <a:t>УУД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29271" y="2630423"/>
            <a:ext cx="1640585" cy="163906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49923" y="3521328"/>
            <a:ext cx="1687830" cy="3310254"/>
            <a:chOff x="6249923" y="3521328"/>
            <a:chExt cx="1687830" cy="3310254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889" y="3521328"/>
              <a:ext cx="311150" cy="528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923" y="4912232"/>
              <a:ext cx="449706" cy="3770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7167" y="5190747"/>
              <a:ext cx="1640586" cy="164058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91781" y="3138678"/>
            <a:ext cx="1117600" cy="61747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275"/>
              </a:spcBef>
            </a:pPr>
            <a:r>
              <a:rPr sz="1100" spc="-5" dirty="0">
                <a:latin typeface="Microsoft Sans Serif"/>
                <a:cs typeface="Microsoft Sans Serif"/>
              </a:rPr>
              <a:t>Одно </a:t>
            </a:r>
            <a:r>
              <a:rPr sz="1100" spc="-20" dirty="0">
                <a:latin typeface="Microsoft Sans Serif"/>
                <a:cs typeface="Microsoft Sans Serif"/>
              </a:rPr>
              <a:t>из 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требований </a:t>
            </a:r>
            <a:r>
              <a:rPr sz="1100" spc="-65" dirty="0">
                <a:latin typeface="Microsoft Sans Serif"/>
                <a:cs typeface="Microsoft Sans Serif"/>
              </a:rPr>
              <a:t>к 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м</a:t>
            </a:r>
            <a:r>
              <a:rPr sz="1100" spc="-5" dirty="0">
                <a:latin typeface="Microsoft Sans Serif"/>
                <a:cs typeface="Microsoft Sans Serif"/>
              </a:rPr>
              <a:t>етапр</a:t>
            </a:r>
            <a:r>
              <a:rPr sz="1100" dirty="0">
                <a:latin typeface="Microsoft Sans Serif"/>
                <a:cs typeface="Microsoft Sans Serif"/>
              </a:rPr>
              <a:t>е</a:t>
            </a:r>
            <a:r>
              <a:rPr sz="1100" spc="-5" dirty="0">
                <a:latin typeface="Microsoft Sans Serif"/>
                <a:cs typeface="Microsoft Sans Serif"/>
              </a:rPr>
              <a:t>д</a:t>
            </a:r>
            <a:r>
              <a:rPr sz="1100" spc="-35" dirty="0">
                <a:latin typeface="Microsoft Sans Serif"/>
                <a:cs typeface="Microsoft Sans Serif"/>
              </a:rPr>
              <a:t>м</a:t>
            </a:r>
            <a:r>
              <a:rPr sz="1100" spc="-5" dirty="0">
                <a:latin typeface="Microsoft Sans Serif"/>
                <a:cs typeface="Microsoft Sans Serif"/>
              </a:rPr>
              <a:t>етн</a:t>
            </a:r>
            <a:r>
              <a:rPr sz="1100" spc="-15" dirty="0">
                <a:latin typeface="Microsoft Sans Serif"/>
                <a:cs typeface="Microsoft Sans Serif"/>
              </a:rPr>
              <a:t>ым  </a:t>
            </a:r>
            <a:r>
              <a:rPr sz="1100" spc="-10" dirty="0">
                <a:latin typeface="Microsoft Sans Serif"/>
                <a:cs typeface="Microsoft Sans Serif"/>
              </a:rPr>
              <a:t>результатам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3806" y="5700166"/>
            <a:ext cx="1072515" cy="76302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86400"/>
              </a:lnSpc>
              <a:spcBef>
                <a:spcPts val="275"/>
              </a:spcBef>
            </a:pPr>
            <a:r>
              <a:rPr sz="1100" dirty="0">
                <a:latin typeface="Microsoft Sans Serif"/>
                <a:cs typeface="Microsoft Sans Serif"/>
              </a:rPr>
              <a:t>С</a:t>
            </a:r>
            <a:r>
              <a:rPr sz="1100" spc="-5" dirty="0">
                <a:latin typeface="Microsoft Sans Serif"/>
                <a:cs typeface="Microsoft Sans Serif"/>
              </a:rPr>
              <a:t>остав</a:t>
            </a:r>
            <a:r>
              <a:rPr sz="1100" spc="5" dirty="0">
                <a:latin typeface="Microsoft Sans Serif"/>
                <a:cs typeface="Microsoft Sans Serif"/>
              </a:rPr>
              <a:t>н</a:t>
            </a:r>
            <a:r>
              <a:rPr sz="1100" spc="-5" dirty="0">
                <a:latin typeface="Microsoft Sans Serif"/>
                <a:cs typeface="Microsoft Sans Serif"/>
              </a:rPr>
              <a:t>а</a:t>
            </a:r>
            <a:r>
              <a:rPr sz="1100" dirty="0">
                <a:latin typeface="Microsoft Sans Serif"/>
                <a:cs typeface="Microsoft Sans Serif"/>
              </a:rPr>
              <a:t>я часть  </a:t>
            </a:r>
            <a:r>
              <a:rPr sz="1100" spc="-5" dirty="0">
                <a:latin typeface="Microsoft Sans Serif"/>
                <a:cs typeface="Microsoft Sans Serif"/>
              </a:rPr>
              <a:t>требований </a:t>
            </a:r>
            <a:r>
              <a:rPr sz="1100" spc="-65" dirty="0">
                <a:latin typeface="Microsoft Sans Serif"/>
                <a:cs typeface="Microsoft Sans Serif"/>
              </a:rPr>
              <a:t>к 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предметным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результатам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04259" y="4912233"/>
            <a:ext cx="1690370" cy="1919605"/>
            <a:chOff x="3604259" y="4912233"/>
            <a:chExt cx="1690370" cy="19196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4668" y="4912233"/>
              <a:ext cx="449706" cy="3770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4259" y="5190747"/>
              <a:ext cx="1640586" cy="164058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927094" y="5761735"/>
            <a:ext cx="996315" cy="6704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635" algn="ctr">
              <a:lnSpc>
                <a:spcPct val="95700"/>
              </a:lnSpc>
              <a:spcBef>
                <a:spcPts val="160"/>
              </a:spcBef>
            </a:pPr>
            <a:r>
              <a:rPr sz="1100" spc="-5" dirty="0">
                <a:latin typeface="Microsoft Sans Serif"/>
                <a:cs typeface="Microsoft Sans Serif"/>
              </a:rPr>
              <a:t>Оцениваемая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ф</a:t>
            </a:r>
            <a:r>
              <a:rPr sz="1100" spc="-15" dirty="0">
                <a:latin typeface="Microsoft Sans Serif"/>
                <a:cs typeface="Microsoft Sans Serif"/>
              </a:rPr>
              <a:t>ор</a:t>
            </a:r>
            <a:r>
              <a:rPr sz="1100" spc="-5" dirty="0">
                <a:latin typeface="Microsoft Sans Serif"/>
                <a:cs typeface="Microsoft Sans Serif"/>
              </a:rPr>
              <a:t>м</a:t>
            </a:r>
            <a:r>
              <a:rPr sz="1100" dirty="0">
                <a:latin typeface="Microsoft Sans Serif"/>
                <a:cs typeface="Microsoft Sans Serif"/>
              </a:rPr>
              <a:t>а</a:t>
            </a:r>
            <a:r>
              <a:rPr sz="1100" spc="-15" dirty="0">
                <a:latin typeface="Microsoft Sans Serif"/>
                <a:cs typeface="Microsoft Sans Serif"/>
              </a:rPr>
              <a:t> у</a:t>
            </a:r>
            <a:r>
              <a:rPr sz="1100" spc="-5" dirty="0">
                <a:latin typeface="Microsoft Sans Serif"/>
                <a:cs typeface="Microsoft Sans Serif"/>
              </a:rPr>
              <a:t>чебно</a:t>
            </a:r>
            <a:r>
              <a:rPr sz="1100" dirty="0">
                <a:latin typeface="Microsoft Sans Serif"/>
                <a:cs typeface="Microsoft Sans Serif"/>
              </a:rPr>
              <a:t>й  </a:t>
            </a:r>
            <a:r>
              <a:rPr sz="1100" spc="-5" dirty="0">
                <a:latin typeface="Microsoft Sans Serif"/>
                <a:cs typeface="Microsoft Sans Serif"/>
              </a:rPr>
              <a:t>деятельности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72155" y="2630423"/>
            <a:ext cx="2032635" cy="1639570"/>
            <a:chOff x="2772155" y="2630423"/>
            <a:chExt cx="2032635" cy="163957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3260" y="3521328"/>
              <a:ext cx="311150" cy="5285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2155" y="2630423"/>
              <a:ext cx="1640586" cy="163906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44698" y="3069463"/>
            <a:ext cx="1097915" cy="7385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ts val="1090"/>
              </a:lnSpc>
              <a:spcBef>
                <a:spcPts val="280"/>
              </a:spcBef>
            </a:pPr>
            <a:r>
              <a:rPr sz="1100" spc="-10" dirty="0">
                <a:latin typeface="Microsoft Sans Serif"/>
                <a:cs typeface="Microsoft Sans Serif"/>
              </a:rPr>
              <a:t>О</a:t>
            </a:r>
            <a:r>
              <a:rPr sz="1100" dirty="0">
                <a:latin typeface="Microsoft Sans Serif"/>
                <a:cs typeface="Microsoft Sans Serif"/>
              </a:rPr>
              <a:t>сн</a:t>
            </a:r>
            <a:r>
              <a:rPr sz="1100" spc="-5" dirty="0">
                <a:latin typeface="Microsoft Sans Serif"/>
                <a:cs typeface="Microsoft Sans Serif"/>
              </a:rPr>
              <a:t>о</a:t>
            </a:r>
            <a:r>
              <a:rPr sz="1100" dirty="0">
                <a:latin typeface="Microsoft Sans Serif"/>
                <a:cs typeface="Microsoft Sans Serif"/>
              </a:rPr>
              <a:t>в</a:t>
            </a:r>
            <a:r>
              <a:rPr sz="1100" spc="-5" dirty="0">
                <a:latin typeface="Microsoft Sans Serif"/>
                <a:cs typeface="Microsoft Sans Serif"/>
              </a:rPr>
              <a:t>на</a:t>
            </a:r>
            <a:r>
              <a:rPr sz="1100" dirty="0">
                <a:latin typeface="Microsoft Sans Serif"/>
                <a:cs typeface="Microsoft Sans Serif"/>
              </a:rPr>
              <a:t>я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ф</a:t>
            </a:r>
            <a:r>
              <a:rPr sz="1100" spc="-15" dirty="0">
                <a:latin typeface="Microsoft Sans Serif"/>
                <a:cs typeface="Microsoft Sans Serif"/>
              </a:rPr>
              <a:t>ор</a:t>
            </a:r>
            <a:r>
              <a:rPr sz="1100" spc="-5" dirty="0">
                <a:latin typeface="Microsoft Sans Serif"/>
                <a:cs typeface="Microsoft Sans Serif"/>
              </a:rPr>
              <a:t>м</a:t>
            </a:r>
            <a:r>
              <a:rPr sz="1100" dirty="0">
                <a:latin typeface="Microsoft Sans Serif"/>
                <a:cs typeface="Microsoft Sans Serif"/>
              </a:rPr>
              <a:t>а  </a:t>
            </a:r>
            <a:r>
              <a:rPr sz="1100" spc="-5" dirty="0">
                <a:latin typeface="Microsoft Sans Serif"/>
                <a:cs typeface="Microsoft Sans Serif"/>
              </a:rPr>
              <a:t>учебной</a:t>
            </a:r>
            <a:endParaRPr sz="1100" dirty="0">
              <a:latin typeface="Microsoft Sans Serif"/>
              <a:cs typeface="Microsoft Sans Serif"/>
            </a:endParaRPr>
          </a:p>
          <a:p>
            <a:pPr algn="ctr">
              <a:lnSpc>
                <a:spcPts val="990"/>
              </a:lnSpc>
            </a:pPr>
            <a:r>
              <a:rPr sz="1100" dirty="0">
                <a:latin typeface="Microsoft Sans Serif"/>
                <a:cs typeface="Microsoft Sans Serif"/>
              </a:rPr>
              <a:t>деятельности</a:t>
            </a:r>
          </a:p>
          <a:p>
            <a:pPr marL="117475" marR="111760" algn="ctr">
              <a:lnSpc>
                <a:spcPts val="1080"/>
              </a:lnSpc>
              <a:spcBef>
                <a:spcPts val="105"/>
              </a:spcBef>
            </a:pPr>
            <a:r>
              <a:rPr sz="1100" spc="-10" dirty="0">
                <a:latin typeface="Microsoft Sans Serif"/>
                <a:cs typeface="Microsoft Sans Serif"/>
              </a:rPr>
              <a:t>развив</a:t>
            </a:r>
            <a:r>
              <a:rPr sz="1100" spc="-5" dirty="0">
                <a:latin typeface="Microsoft Sans Serif"/>
                <a:cs typeface="Microsoft Sans Serif"/>
              </a:rPr>
              <a:t>а</a:t>
            </a:r>
            <a:r>
              <a:rPr sz="1100" spc="5" dirty="0">
                <a:latin typeface="Microsoft Sans Serif"/>
                <a:cs typeface="Microsoft Sans Serif"/>
              </a:rPr>
              <a:t>ю</a:t>
            </a:r>
            <a:r>
              <a:rPr sz="1100" spc="-5" dirty="0">
                <a:latin typeface="Microsoft Sans Serif"/>
                <a:cs typeface="Microsoft Sans Serif"/>
              </a:rPr>
              <a:t>щая  </a:t>
            </a:r>
            <a:r>
              <a:rPr sz="1100" spc="-35" dirty="0">
                <a:latin typeface="Microsoft Sans Serif"/>
                <a:cs typeface="Microsoft Sans Serif"/>
              </a:rPr>
              <a:t>УУД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7640" y="255777"/>
            <a:ext cx="10111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Особенности</a:t>
            </a:r>
            <a:r>
              <a:rPr sz="3200" spc="-50" dirty="0"/>
              <a:t> </a:t>
            </a:r>
            <a:r>
              <a:rPr sz="3200" spc="-15" dirty="0"/>
              <a:t>требований</a:t>
            </a:r>
            <a:r>
              <a:rPr sz="3200" spc="-55" dirty="0"/>
              <a:t> </a:t>
            </a:r>
            <a:r>
              <a:rPr sz="3200" dirty="0"/>
              <a:t>к</a:t>
            </a:r>
            <a:r>
              <a:rPr sz="3200" spc="-10" dirty="0"/>
              <a:t> </a:t>
            </a:r>
            <a:r>
              <a:rPr sz="3200" dirty="0"/>
              <a:t>ИОС</a:t>
            </a:r>
            <a:r>
              <a:rPr sz="3200" spc="-15" dirty="0"/>
              <a:t> </a:t>
            </a:r>
            <a:r>
              <a:rPr sz="3200" dirty="0"/>
              <a:t>в проектах</a:t>
            </a:r>
            <a:r>
              <a:rPr sz="3200" spc="-40" dirty="0"/>
              <a:t> </a:t>
            </a:r>
            <a:r>
              <a:rPr sz="3200" spc="-10" dirty="0"/>
              <a:t>ФГОС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447800" y="1106169"/>
            <a:ext cx="6186169" cy="4270375"/>
            <a:chOff x="2843529" y="1106169"/>
            <a:chExt cx="4790440" cy="4270375"/>
          </a:xfrm>
        </p:grpSpPr>
        <p:sp>
          <p:nvSpPr>
            <p:cNvPr id="5" name="object 5"/>
            <p:cNvSpPr/>
            <p:nvPr/>
          </p:nvSpPr>
          <p:spPr>
            <a:xfrm>
              <a:off x="5144388" y="4792725"/>
              <a:ext cx="625475" cy="577215"/>
            </a:xfrm>
            <a:custGeom>
              <a:avLst/>
              <a:gdLst/>
              <a:ahLst/>
              <a:cxnLst/>
              <a:rect l="l" t="t" r="r" b="b"/>
              <a:pathLst>
                <a:path w="625475" h="577214">
                  <a:moveTo>
                    <a:pt x="0" y="0"/>
                  </a:moveTo>
                  <a:lnTo>
                    <a:pt x="625348" y="57708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5023" y="3921505"/>
              <a:ext cx="946150" cy="0"/>
            </a:xfrm>
            <a:custGeom>
              <a:avLst/>
              <a:gdLst/>
              <a:ahLst/>
              <a:cxnLst/>
              <a:rect l="l" t="t" r="r" b="b"/>
              <a:pathLst>
                <a:path w="946150">
                  <a:moveTo>
                    <a:pt x="0" y="0"/>
                  </a:moveTo>
                  <a:lnTo>
                    <a:pt x="946150" y="0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4388" y="2413761"/>
              <a:ext cx="1029969" cy="786130"/>
            </a:xfrm>
            <a:custGeom>
              <a:avLst/>
              <a:gdLst/>
              <a:ahLst/>
              <a:cxnLst/>
              <a:rect l="l" t="t" r="r" b="b"/>
              <a:pathLst>
                <a:path w="1029970" h="786130">
                  <a:moveTo>
                    <a:pt x="0" y="786129"/>
                  </a:moveTo>
                  <a:lnTo>
                    <a:pt x="1029588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9879" y="2572511"/>
              <a:ext cx="2699004" cy="2697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49879" y="2572511"/>
              <a:ext cx="2699385" cy="2697480"/>
            </a:xfrm>
            <a:custGeom>
              <a:avLst/>
              <a:gdLst/>
              <a:ahLst/>
              <a:cxnLst/>
              <a:rect l="l" t="t" r="r" b="b"/>
              <a:pathLst>
                <a:path w="2699385" h="2697479">
                  <a:moveTo>
                    <a:pt x="0" y="1348739"/>
                  </a:moveTo>
                  <a:lnTo>
                    <a:pt x="851" y="1300367"/>
                  </a:lnTo>
                  <a:lnTo>
                    <a:pt x="3388" y="1252422"/>
                  </a:lnTo>
                  <a:lnTo>
                    <a:pt x="7580" y="1204934"/>
                  </a:lnTo>
                  <a:lnTo>
                    <a:pt x="13400" y="1157932"/>
                  </a:lnTo>
                  <a:lnTo>
                    <a:pt x="20818" y="1111443"/>
                  </a:lnTo>
                  <a:lnTo>
                    <a:pt x="29807" y="1065497"/>
                  </a:lnTo>
                  <a:lnTo>
                    <a:pt x="40338" y="1020122"/>
                  </a:lnTo>
                  <a:lnTo>
                    <a:pt x="52382" y="975346"/>
                  </a:lnTo>
                  <a:lnTo>
                    <a:pt x="65911" y="931198"/>
                  </a:lnTo>
                  <a:lnTo>
                    <a:pt x="80897" y="887707"/>
                  </a:lnTo>
                  <a:lnTo>
                    <a:pt x="97310" y="844900"/>
                  </a:lnTo>
                  <a:lnTo>
                    <a:pt x="115122" y="802808"/>
                  </a:lnTo>
                  <a:lnTo>
                    <a:pt x="134304" y="761457"/>
                  </a:lnTo>
                  <a:lnTo>
                    <a:pt x="154829" y="720878"/>
                  </a:lnTo>
                  <a:lnTo>
                    <a:pt x="176668" y="681097"/>
                  </a:lnTo>
                  <a:lnTo>
                    <a:pt x="199791" y="642144"/>
                  </a:lnTo>
                  <a:lnTo>
                    <a:pt x="224171" y="604048"/>
                  </a:lnTo>
                  <a:lnTo>
                    <a:pt x="249779" y="566836"/>
                  </a:lnTo>
                  <a:lnTo>
                    <a:pt x="276586" y="530538"/>
                  </a:lnTo>
                  <a:lnTo>
                    <a:pt x="304565" y="495181"/>
                  </a:lnTo>
                  <a:lnTo>
                    <a:pt x="333685" y="460795"/>
                  </a:lnTo>
                  <a:lnTo>
                    <a:pt x="363920" y="427408"/>
                  </a:lnTo>
                  <a:lnTo>
                    <a:pt x="395239" y="395049"/>
                  </a:lnTo>
                  <a:lnTo>
                    <a:pt x="427616" y="363745"/>
                  </a:lnTo>
                  <a:lnTo>
                    <a:pt x="461021" y="333526"/>
                  </a:lnTo>
                  <a:lnTo>
                    <a:pt x="495425" y="304421"/>
                  </a:lnTo>
                  <a:lnTo>
                    <a:pt x="530800" y="276456"/>
                  </a:lnTo>
                  <a:lnTo>
                    <a:pt x="567119" y="249662"/>
                  </a:lnTo>
                  <a:lnTo>
                    <a:pt x="604351" y="224067"/>
                  </a:lnTo>
                  <a:lnTo>
                    <a:pt x="642468" y="199699"/>
                  </a:lnTo>
                  <a:lnTo>
                    <a:pt x="681443" y="176587"/>
                  </a:lnTo>
                  <a:lnTo>
                    <a:pt x="721246" y="154759"/>
                  </a:lnTo>
                  <a:lnTo>
                    <a:pt x="761850" y="134244"/>
                  </a:lnTo>
                  <a:lnTo>
                    <a:pt x="803224" y="115070"/>
                  </a:lnTo>
                  <a:lnTo>
                    <a:pt x="845342" y="97266"/>
                  </a:lnTo>
                  <a:lnTo>
                    <a:pt x="888173" y="80861"/>
                  </a:lnTo>
                  <a:lnTo>
                    <a:pt x="931691" y="65882"/>
                  </a:lnTo>
                  <a:lnTo>
                    <a:pt x="975866" y="52359"/>
                  </a:lnTo>
                  <a:lnTo>
                    <a:pt x="1020669" y="40321"/>
                  </a:lnTo>
                  <a:lnTo>
                    <a:pt x="1066073" y="29794"/>
                  </a:lnTo>
                  <a:lnTo>
                    <a:pt x="1112048" y="20809"/>
                  </a:lnTo>
                  <a:lnTo>
                    <a:pt x="1158567" y="13394"/>
                  </a:lnTo>
                  <a:lnTo>
                    <a:pt x="1205600" y="7577"/>
                  </a:lnTo>
                  <a:lnTo>
                    <a:pt x="1253119" y="3386"/>
                  </a:lnTo>
                  <a:lnTo>
                    <a:pt x="1301096" y="851"/>
                  </a:lnTo>
                  <a:lnTo>
                    <a:pt x="1349502" y="0"/>
                  </a:lnTo>
                  <a:lnTo>
                    <a:pt x="1397907" y="851"/>
                  </a:lnTo>
                  <a:lnTo>
                    <a:pt x="1445884" y="3386"/>
                  </a:lnTo>
                  <a:lnTo>
                    <a:pt x="1493403" y="7577"/>
                  </a:lnTo>
                  <a:lnTo>
                    <a:pt x="1540436" y="13394"/>
                  </a:lnTo>
                  <a:lnTo>
                    <a:pt x="1586955" y="20809"/>
                  </a:lnTo>
                  <a:lnTo>
                    <a:pt x="1632930" y="29794"/>
                  </a:lnTo>
                  <a:lnTo>
                    <a:pt x="1678334" y="40321"/>
                  </a:lnTo>
                  <a:lnTo>
                    <a:pt x="1723137" y="52359"/>
                  </a:lnTo>
                  <a:lnTo>
                    <a:pt x="1767312" y="65882"/>
                  </a:lnTo>
                  <a:lnTo>
                    <a:pt x="1810830" y="80861"/>
                  </a:lnTo>
                  <a:lnTo>
                    <a:pt x="1853661" y="97266"/>
                  </a:lnTo>
                  <a:lnTo>
                    <a:pt x="1895779" y="115070"/>
                  </a:lnTo>
                  <a:lnTo>
                    <a:pt x="1937153" y="134244"/>
                  </a:lnTo>
                  <a:lnTo>
                    <a:pt x="1977757" y="154759"/>
                  </a:lnTo>
                  <a:lnTo>
                    <a:pt x="2017560" y="176587"/>
                  </a:lnTo>
                  <a:lnTo>
                    <a:pt x="2056535" y="199699"/>
                  </a:lnTo>
                  <a:lnTo>
                    <a:pt x="2094652" y="224067"/>
                  </a:lnTo>
                  <a:lnTo>
                    <a:pt x="2131884" y="249662"/>
                  </a:lnTo>
                  <a:lnTo>
                    <a:pt x="2168203" y="276456"/>
                  </a:lnTo>
                  <a:lnTo>
                    <a:pt x="2203578" y="304421"/>
                  </a:lnTo>
                  <a:lnTo>
                    <a:pt x="2237982" y="333526"/>
                  </a:lnTo>
                  <a:lnTo>
                    <a:pt x="2271387" y="363745"/>
                  </a:lnTo>
                  <a:lnTo>
                    <a:pt x="2303764" y="395049"/>
                  </a:lnTo>
                  <a:lnTo>
                    <a:pt x="2335083" y="427408"/>
                  </a:lnTo>
                  <a:lnTo>
                    <a:pt x="2365318" y="460795"/>
                  </a:lnTo>
                  <a:lnTo>
                    <a:pt x="2394438" y="495181"/>
                  </a:lnTo>
                  <a:lnTo>
                    <a:pt x="2422417" y="530538"/>
                  </a:lnTo>
                  <a:lnTo>
                    <a:pt x="2449224" y="566836"/>
                  </a:lnTo>
                  <a:lnTo>
                    <a:pt x="2474832" y="604048"/>
                  </a:lnTo>
                  <a:lnTo>
                    <a:pt x="2499212" y="642144"/>
                  </a:lnTo>
                  <a:lnTo>
                    <a:pt x="2522335" y="681097"/>
                  </a:lnTo>
                  <a:lnTo>
                    <a:pt x="2544174" y="720878"/>
                  </a:lnTo>
                  <a:lnTo>
                    <a:pt x="2564699" y="761457"/>
                  </a:lnTo>
                  <a:lnTo>
                    <a:pt x="2583881" y="802808"/>
                  </a:lnTo>
                  <a:lnTo>
                    <a:pt x="2601693" y="844900"/>
                  </a:lnTo>
                  <a:lnTo>
                    <a:pt x="2618106" y="887707"/>
                  </a:lnTo>
                  <a:lnTo>
                    <a:pt x="2633092" y="931198"/>
                  </a:lnTo>
                  <a:lnTo>
                    <a:pt x="2646621" y="975346"/>
                  </a:lnTo>
                  <a:lnTo>
                    <a:pt x="2658665" y="1020122"/>
                  </a:lnTo>
                  <a:lnTo>
                    <a:pt x="2669196" y="1065497"/>
                  </a:lnTo>
                  <a:lnTo>
                    <a:pt x="2678185" y="1111443"/>
                  </a:lnTo>
                  <a:lnTo>
                    <a:pt x="2685603" y="1157932"/>
                  </a:lnTo>
                  <a:lnTo>
                    <a:pt x="2691423" y="1204934"/>
                  </a:lnTo>
                  <a:lnTo>
                    <a:pt x="2695615" y="1252422"/>
                  </a:lnTo>
                  <a:lnTo>
                    <a:pt x="2698152" y="1300367"/>
                  </a:lnTo>
                  <a:lnTo>
                    <a:pt x="2699004" y="1348739"/>
                  </a:lnTo>
                  <a:lnTo>
                    <a:pt x="2698152" y="1397112"/>
                  </a:lnTo>
                  <a:lnTo>
                    <a:pt x="2695615" y="1445057"/>
                  </a:lnTo>
                  <a:lnTo>
                    <a:pt x="2691423" y="1492545"/>
                  </a:lnTo>
                  <a:lnTo>
                    <a:pt x="2685603" y="1539547"/>
                  </a:lnTo>
                  <a:lnTo>
                    <a:pt x="2678185" y="1586036"/>
                  </a:lnTo>
                  <a:lnTo>
                    <a:pt x="2669196" y="1631982"/>
                  </a:lnTo>
                  <a:lnTo>
                    <a:pt x="2658665" y="1677357"/>
                  </a:lnTo>
                  <a:lnTo>
                    <a:pt x="2646621" y="1722133"/>
                  </a:lnTo>
                  <a:lnTo>
                    <a:pt x="2633092" y="1766281"/>
                  </a:lnTo>
                  <a:lnTo>
                    <a:pt x="2618106" y="1809772"/>
                  </a:lnTo>
                  <a:lnTo>
                    <a:pt x="2601693" y="1852579"/>
                  </a:lnTo>
                  <a:lnTo>
                    <a:pt x="2583881" y="1894671"/>
                  </a:lnTo>
                  <a:lnTo>
                    <a:pt x="2564699" y="1936022"/>
                  </a:lnTo>
                  <a:lnTo>
                    <a:pt x="2544174" y="1976601"/>
                  </a:lnTo>
                  <a:lnTo>
                    <a:pt x="2522335" y="2016382"/>
                  </a:lnTo>
                  <a:lnTo>
                    <a:pt x="2499212" y="2055335"/>
                  </a:lnTo>
                  <a:lnTo>
                    <a:pt x="2474832" y="2093431"/>
                  </a:lnTo>
                  <a:lnTo>
                    <a:pt x="2449224" y="2130643"/>
                  </a:lnTo>
                  <a:lnTo>
                    <a:pt x="2422417" y="2166941"/>
                  </a:lnTo>
                  <a:lnTo>
                    <a:pt x="2394438" y="2202298"/>
                  </a:lnTo>
                  <a:lnTo>
                    <a:pt x="2365318" y="2236684"/>
                  </a:lnTo>
                  <a:lnTo>
                    <a:pt x="2335083" y="2270071"/>
                  </a:lnTo>
                  <a:lnTo>
                    <a:pt x="2303764" y="2302430"/>
                  </a:lnTo>
                  <a:lnTo>
                    <a:pt x="2271387" y="2333734"/>
                  </a:lnTo>
                  <a:lnTo>
                    <a:pt x="2237982" y="2363953"/>
                  </a:lnTo>
                  <a:lnTo>
                    <a:pt x="2203578" y="2393058"/>
                  </a:lnTo>
                  <a:lnTo>
                    <a:pt x="2168203" y="2421023"/>
                  </a:lnTo>
                  <a:lnTo>
                    <a:pt x="2131884" y="2447817"/>
                  </a:lnTo>
                  <a:lnTo>
                    <a:pt x="2094652" y="2473412"/>
                  </a:lnTo>
                  <a:lnTo>
                    <a:pt x="2056535" y="2497780"/>
                  </a:lnTo>
                  <a:lnTo>
                    <a:pt x="2017560" y="2520892"/>
                  </a:lnTo>
                  <a:lnTo>
                    <a:pt x="1977757" y="2542720"/>
                  </a:lnTo>
                  <a:lnTo>
                    <a:pt x="1937153" y="2563235"/>
                  </a:lnTo>
                  <a:lnTo>
                    <a:pt x="1895779" y="2582409"/>
                  </a:lnTo>
                  <a:lnTo>
                    <a:pt x="1853661" y="2600213"/>
                  </a:lnTo>
                  <a:lnTo>
                    <a:pt x="1810830" y="2616618"/>
                  </a:lnTo>
                  <a:lnTo>
                    <a:pt x="1767312" y="2631597"/>
                  </a:lnTo>
                  <a:lnTo>
                    <a:pt x="1723137" y="2645120"/>
                  </a:lnTo>
                  <a:lnTo>
                    <a:pt x="1678334" y="2657158"/>
                  </a:lnTo>
                  <a:lnTo>
                    <a:pt x="1632930" y="2667685"/>
                  </a:lnTo>
                  <a:lnTo>
                    <a:pt x="1586955" y="2676670"/>
                  </a:lnTo>
                  <a:lnTo>
                    <a:pt x="1540436" y="2684085"/>
                  </a:lnTo>
                  <a:lnTo>
                    <a:pt x="1493403" y="2689902"/>
                  </a:lnTo>
                  <a:lnTo>
                    <a:pt x="1445884" y="2694093"/>
                  </a:lnTo>
                  <a:lnTo>
                    <a:pt x="1397907" y="2696628"/>
                  </a:lnTo>
                  <a:lnTo>
                    <a:pt x="1349502" y="2697479"/>
                  </a:lnTo>
                  <a:lnTo>
                    <a:pt x="1301096" y="2696628"/>
                  </a:lnTo>
                  <a:lnTo>
                    <a:pt x="1253119" y="2694093"/>
                  </a:lnTo>
                  <a:lnTo>
                    <a:pt x="1205600" y="2689902"/>
                  </a:lnTo>
                  <a:lnTo>
                    <a:pt x="1158567" y="2684085"/>
                  </a:lnTo>
                  <a:lnTo>
                    <a:pt x="1112048" y="2676670"/>
                  </a:lnTo>
                  <a:lnTo>
                    <a:pt x="1066073" y="2667685"/>
                  </a:lnTo>
                  <a:lnTo>
                    <a:pt x="1020669" y="2657158"/>
                  </a:lnTo>
                  <a:lnTo>
                    <a:pt x="975866" y="2645120"/>
                  </a:lnTo>
                  <a:lnTo>
                    <a:pt x="931691" y="2631597"/>
                  </a:lnTo>
                  <a:lnTo>
                    <a:pt x="888173" y="2616618"/>
                  </a:lnTo>
                  <a:lnTo>
                    <a:pt x="845342" y="2600213"/>
                  </a:lnTo>
                  <a:lnTo>
                    <a:pt x="803224" y="2582409"/>
                  </a:lnTo>
                  <a:lnTo>
                    <a:pt x="761850" y="2563235"/>
                  </a:lnTo>
                  <a:lnTo>
                    <a:pt x="721246" y="2542720"/>
                  </a:lnTo>
                  <a:lnTo>
                    <a:pt x="681443" y="2520892"/>
                  </a:lnTo>
                  <a:lnTo>
                    <a:pt x="642468" y="2497780"/>
                  </a:lnTo>
                  <a:lnTo>
                    <a:pt x="604351" y="2473412"/>
                  </a:lnTo>
                  <a:lnTo>
                    <a:pt x="567119" y="2447817"/>
                  </a:lnTo>
                  <a:lnTo>
                    <a:pt x="530800" y="2421023"/>
                  </a:lnTo>
                  <a:lnTo>
                    <a:pt x="495425" y="2393058"/>
                  </a:lnTo>
                  <a:lnTo>
                    <a:pt x="461021" y="2363953"/>
                  </a:lnTo>
                  <a:lnTo>
                    <a:pt x="427616" y="2333734"/>
                  </a:lnTo>
                  <a:lnTo>
                    <a:pt x="395239" y="2302430"/>
                  </a:lnTo>
                  <a:lnTo>
                    <a:pt x="363920" y="2270071"/>
                  </a:lnTo>
                  <a:lnTo>
                    <a:pt x="333685" y="2236684"/>
                  </a:lnTo>
                  <a:lnTo>
                    <a:pt x="304565" y="2202298"/>
                  </a:lnTo>
                  <a:lnTo>
                    <a:pt x="276586" y="2166941"/>
                  </a:lnTo>
                  <a:lnTo>
                    <a:pt x="249779" y="2130643"/>
                  </a:lnTo>
                  <a:lnTo>
                    <a:pt x="224171" y="2093431"/>
                  </a:lnTo>
                  <a:lnTo>
                    <a:pt x="199791" y="2055335"/>
                  </a:lnTo>
                  <a:lnTo>
                    <a:pt x="176668" y="2016382"/>
                  </a:lnTo>
                  <a:lnTo>
                    <a:pt x="154829" y="1976601"/>
                  </a:lnTo>
                  <a:lnTo>
                    <a:pt x="134304" y="1936022"/>
                  </a:lnTo>
                  <a:lnTo>
                    <a:pt x="115122" y="1894671"/>
                  </a:lnTo>
                  <a:lnTo>
                    <a:pt x="97310" y="1852579"/>
                  </a:lnTo>
                  <a:lnTo>
                    <a:pt x="80897" y="1809772"/>
                  </a:lnTo>
                  <a:lnTo>
                    <a:pt x="65911" y="1766281"/>
                  </a:lnTo>
                  <a:lnTo>
                    <a:pt x="52382" y="1722133"/>
                  </a:lnTo>
                  <a:lnTo>
                    <a:pt x="40338" y="1677357"/>
                  </a:lnTo>
                  <a:lnTo>
                    <a:pt x="29807" y="1631982"/>
                  </a:lnTo>
                  <a:lnTo>
                    <a:pt x="20818" y="1586036"/>
                  </a:lnTo>
                  <a:lnTo>
                    <a:pt x="13400" y="1539547"/>
                  </a:lnTo>
                  <a:lnTo>
                    <a:pt x="7580" y="1492545"/>
                  </a:lnTo>
                  <a:lnTo>
                    <a:pt x="3388" y="1445057"/>
                  </a:lnTo>
                  <a:lnTo>
                    <a:pt x="851" y="1397112"/>
                  </a:lnTo>
                  <a:lnTo>
                    <a:pt x="0" y="13487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7607" y="1112519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810006" y="0"/>
                  </a:moveTo>
                  <a:lnTo>
                    <a:pt x="762417" y="1375"/>
                  </a:lnTo>
                  <a:lnTo>
                    <a:pt x="715553" y="5450"/>
                  </a:lnTo>
                  <a:lnTo>
                    <a:pt x="669487" y="12149"/>
                  </a:lnTo>
                  <a:lnTo>
                    <a:pt x="624297" y="21395"/>
                  </a:lnTo>
                  <a:lnTo>
                    <a:pt x="580059" y="33114"/>
                  </a:lnTo>
                  <a:lnTo>
                    <a:pt x="536848" y="47228"/>
                  </a:lnTo>
                  <a:lnTo>
                    <a:pt x="494740" y="63662"/>
                  </a:lnTo>
                  <a:lnTo>
                    <a:pt x="453812" y="82340"/>
                  </a:lnTo>
                  <a:lnTo>
                    <a:pt x="414139" y="103185"/>
                  </a:lnTo>
                  <a:lnTo>
                    <a:pt x="375797" y="126122"/>
                  </a:lnTo>
                  <a:lnTo>
                    <a:pt x="338864" y="151075"/>
                  </a:lnTo>
                  <a:lnTo>
                    <a:pt x="303413" y="177968"/>
                  </a:lnTo>
                  <a:lnTo>
                    <a:pt x="269522" y="206724"/>
                  </a:lnTo>
                  <a:lnTo>
                    <a:pt x="237267" y="237267"/>
                  </a:lnTo>
                  <a:lnTo>
                    <a:pt x="206724" y="269522"/>
                  </a:lnTo>
                  <a:lnTo>
                    <a:pt x="177968" y="303413"/>
                  </a:lnTo>
                  <a:lnTo>
                    <a:pt x="151075" y="338864"/>
                  </a:lnTo>
                  <a:lnTo>
                    <a:pt x="126122" y="375797"/>
                  </a:lnTo>
                  <a:lnTo>
                    <a:pt x="103185" y="414139"/>
                  </a:lnTo>
                  <a:lnTo>
                    <a:pt x="82340" y="453812"/>
                  </a:lnTo>
                  <a:lnTo>
                    <a:pt x="63662" y="494740"/>
                  </a:lnTo>
                  <a:lnTo>
                    <a:pt x="47228" y="536848"/>
                  </a:lnTo>
                  <a:lnTo>
                    <a:pt x="33114" y="580059"/>
                  </a:lnTo>
                  <a:lnTo>
                    <a:pt x="21395" y="624297"/>
                  </a:lnTo>
                  <a:lnTo>
                    <a:pt x="12149" y="669487"/>
                  </a:lnTo>
                  <a:lnTo>
                    <a:pt x="5450" y="715553"/>
                  </a:lnTo>
                  <a:lnTo>
                    <a:pt x="1375" y="762417"/>
                  </a:lnTo>
                  <a:lnTo>
                    <a:pt x="0" y="810005"/>
                  </a:lnTo>
                  <a:lnTo>
                    <a:pt x="1375" y="857594"/>
                  </a:lnTo>
                  <a:lnTo>
                    <a:pt x="5450" y="904458"/>
                  </a:lnTo>
                  <a:lnTo>
                    <a:pt x="12149" y="950524"/>
                  </a:lnTo>
                  <a:lnTo>
                    <a:pt x="21395" y="995714"/>
                  </a:lnTo>
                  <a:lnTo>
                    <a:pt x="33114" y="1039952"/>
                  </a:lnTo>
                  <a:lnTo>
                    <a:pt x="47228" y="1083163"/>
                  </a:lnTo>
                  <a:lnTo>
                    <a:pt x="63662" y="1125271"/>
                  </a:lnTo>
                  <a:lnTo>
                    <a:pt x="82340" y="1166199"/>
                  </a:lnTo>
                  <a:lnTo>
                    <a:pt x="103185" y="1205872"/>
                  </a:lnTo>
                  <a:lnTo>
                    <a:pt x="126122" y="1244214"/>
                  </a:lnTo>
                  <a:lnTo>
                    <a:pt x="151075" y="1281147"/>
                  </a:lnTo>
                  <a:lnTo>
                    <a:pt x="177968" y="1316598"/>
                  </a:lnTo>
                  <a:lnTo>
                    <a:pt x="206724" y="1350489"/>
                  </a:lnTo>
                  <a:lnTo>
                    <a:pt x="237267" y="1382744"/>
                  </a:lnTo>
                  <a:lnTo>
                    <a:pt x="269522" y="1413287"/>
                  </a:lnTo>
                  <a:lnTo>
                    <a:pt x="303413" y="1442043"/>
                  </a:lnTo>
                  <a:lnTo>
                    <a:pt x="338864" y="1468936"/>
                  </a:lnTo>
                  <a:lnTo>
                    <a:pt x="375797" y="1493889"/>
                  </a:lnTo>
                  <a:lnTo>
                    <a:pt x="414139" y="1516826"/>
                  </a:lnTo>
                  <a:lnTo>
                    <a:pt x="453812" y="1537671"/>
                  </a:lnTo>
                  <a:lnTo>
                    <a:pt x="494740" y="1556349"/>
                  </a:lnTo>
                  <a:lnTo>
                    <a:pt x="536848" y="1572783"/>
                  </a:lnTo>
                  <a:lnTo>
                    <a:pt x="580059" y="1586897"/>
                  </a:lnTo>
                  <a:lnTo>
                    <a:pt x="624297" y="1598616"/>
                  </a:lnTo>
                  <a:lnTo>
                    <a:pt x="669487" y="1607862"/>
                  </a:lnTo>
                  <a:lnTo>
                    <a:pt x="715553" y="1614561"/>
                  </a:lnTo>
                  <a:lnTo>
                    <a:pt x="762417" y="1618636"/>
                  </a:lnTo>
                  <a:lnTo>
                    <a:pt x="810006" y="1620012"/>
                  </a:lnTo>
                  <a:lnTo>
                    <a:pt x="857594" y="1618636"/>
                  </a:lnTo>
                  <a:lnTo>
                    <a:pt x="904458" y="1614561"/>
                  </a:lnTo>
                  <a:lnTo>
                    <a:pt x="950524" y="1607862"/>
                  </a:lnTo>
                  <a:lnTo>
                    <a:pt x="995714" y="1598616"/>
                  </a:lnTo>
                  <a:lnTo>
                    <a:pt x="1039952" y="1586897"/>
                  </a:lnTo>
                  <a:lnTo>
                    <a:pt x="1083163" y="1572783"/>
                  </a:lnTo>
                  <a:lnTo>
                    <a:pt x="1125271" y="1556349"/>
                  </a:lnTo>
                  <a:lnTo>
                    <a:pt x="1166199" y="1537671"/>
                  </a:lnTo>
                  <a:lnTo>
                    <a:pt x="1205872" y="1516826"/>
                  </a:lnTo>
                  <a:lnTo>
                    <a:pt x="1244214" y="1493889"/>
                  </a:lnTo>
                  <a:lnTo>
                    <a:pt x="1281147" y="1468936"/>
                  </a:lnTo>
                  <a:lnTo>
                    <a:pt x="1316598" y="1442043"/>
                  </a:lnTo>
                  <a:lnTo>
                    <a:pt x="1350489" y="1413287"/>
                  </a:lnTo>
                  <a:lnTo>
                    <a:pt x="1382744" y="1382744"/>
                  </a:lnTo>
                  <a:lnTo>
                    <a:pt x="1413287" y="1350489"/>
                  </a:lnTo>
                  <a:lnTo>
                    <a:pt x="1442043" y="1316598"/>
                  </a:lnTo>
                  <a:lnTo>
                    <a:pt x="1468936" y="1281147"/>
                  </a:lnTo>
                  <a:lnTo>
                    <a:pt x="1493889" y="1244214"/>
                  </a:lnTo>
                  <a:lnTo>
                    <a:pt x="1516826" y="1205872"/>
                  </a:lnTo>
                  <a:lnTo>
                    <a:pt x="1537671" y="1166199"/>
                  </a:lnTo>
                  <a:lnTo>
                    <a:pt x="1556349" y="1125271"/>
                  </a:lnTo>
                  <a:lnTo>
                    <a:pt x="1572783" y="1083163"/>
                  </a:lnTo>
                  <a:lnTo>
                    <a:pt x="1586897" y="1039952"/>
                  </a:lnTo>
                  <a:lnTo>
                    <a:pt x="1598616" y="995714"/>
                  </a:lnTo>
                  <a:lnTo>
                    <a:pt x="1607862" y="950524"/>
                  </a:lnTo>
                  <a:lnTo>
                    <a:pt x="1614561" y="904458"/>
                  </a:lnTo>
                  <a:lnTo>
                    <a:pt x="1618636" y="857594"/>
                  </a:lnTo>
                  <a:lnTo>
                    <a:pt x="1620012" y="810005"/>
                  </a:lnTo>
                  <a:lnTo>
                    <a:pt x="1618636" y="762417"/>
                  </a:lnTo>
                  <a:lnTo>
                    <a:pt x="1614561" y="715553"/>
                  </a:lnTo>
                  <a:lnTo>
                    <a:pt x="1607862" y="669487"/>
                  </a:lnTo>
                  <a:lnTo>
                    <a:pt x="1598616" y="624297"/>
                  </a:lnTo>
                  <a:lnTo>
                    <a:pt x="1586897" y="580059"/>
                  </a:lnTo>
                  <a:lnTo>
                    <a:pt x="1572783" y="536848"/>
                  </a:lnTo>
                  <a:lnTo>
                    <a:pt x="1556349" y="494740"/>
                  </a:lnTo>
                  <a:lnTo>
                    <a:pt x="1537671" y="453812"/>
                  </a:lnTo>
                  <a:lnTo>
                    <a:pt x="1516826" y="414139"/>
                  </a:lnTo>
                  <a:lnTo>
                    <a:pt x="1493889" y="375797"/>
                  </a:lnTo>
                  <a:lnTo>
                    <a:pt x="1468936" y="338864"/>
                  </a:lnTo>
                  <a:lnTo>
                    <a:pt x="1442043" y="303413"/>
                  </a:lnTo>
                  <a:lnTo>
                    <a:pt x="1413287" y="269522"/>
                  </a:lnTo>
                  <a:lnTo>
                    <a:pt x="1382744" y="237267"/>
                  </a:lnTo>
                  <a:lnTo>
                    <a:pt x="1350489" y="206724"/>
                  </a:lnTo>
                  <a:lnTo>
                    <a:pt x="1316598" y="177968"/>
                  </a:lnTo>
                  <a:lnTo>
                    <a:pt x="1281147" y="151075"/>
                  </a:lnTo>
                  <a:lnTo>
                    <a:pt x="1244214" y="126122"/>
                  </a:lnTo>
                  <a:lnTo>
                    <a:pt x="1205872" y="103185"/>
                  </a:lnTo>
                  <a:lnTo>
                    <a:pt x="1166199" y="82340"/>
                  </a:lnTo>
                  <a:lnTo>
                    <a:pt x="1125271" y="63662"/>
                  </a:lnTo>
                  <a:lnTo>
                    <a:pt x="1083163" y="47228"/>
                  </a:lnTo>
                  <a:lnTo>
                    <a:pt x="1039952" y="33114"/>
                  </a:lnTo>
                  <a:lnTo>
                    <a:pt x="995714" y="21395"/>
                  </a:lnTo>
                  <a:lnTo>
                    <a:pt x="950524" y="12149"/>
                  </a:lnTo>
                  <a:lnTo>
                    <a:pt x="904458" y="5450"/>
                  </a:lnTo>
                  <a:lnTo>
                    <a:pt x="857594" y="1375"/>
                  </a:lnTo>
                  <a:lnTo>
                    <a:pt x="8100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7607" y="1112519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0" y="810005"/>
                  </a:moveTo>
                  <a:lnTo>
                    <a:pt x="1375" y="762417"/>
                  </a:lnTo>
                  <a:lnTo>
                    <a:pt x="5450" y="715553"/>
                  </a:lnTo>
                  <a:lnTo>
                    <a:pt x="12149" y="669487"/>
                  </a:lnTo>
                  <a:lnTo>
                    <a:pt x="21395" y="624297"/>
                  </a:lnTo>
                  <a:lnTo>
                    <a:pt x="33114" y="580059"/>
                  </a:lnTo>
                  <a:lnTo>
                    <a:pt x="47228" y="536848"/>
                  </a:lnTo>
                  <a:lnTo>
                    <a:pt x="63662" y="494740"/>
                  </a:lnTo>
                  <a:lnTo>
                    <a:pt x="82340" y="453812"/>
                  </a:lnTo>
                  <a:lnTo>
                    <a:pt x="103185" y="414139"/>
                  </a:lnTo>
                  <a:lnTo>
                    <a:pt x="126122" y="375797"/>
                  </a:lnTo>
                  <a:lnTo>
                    <a:pt x="151075" y="338864"/>
                  </a:lnTo>
                  <a:lnTo>
                    <a:pt x="177968" y="303413"/>
                  </a:lnTo>
                  <a:lnTo>
                    <a:pt x="206724" y="269522"/>
                  </a:lnTo>
                  <a:lnTo>
                    <a:pt x="237267" y="237267"/>
                  </a:lnTo>
                  <a:lnTo>
                    <a:pt x="269522" y="206724"/>
                  </a:lnTo>
                  <a:lnTo>
                    <a:pt x="303413" y="177968"/>
                  </a:lnTo>
                  <a:lnTo>
                    <a:pt x="338864" y="151075"/>
                  </a:lnTo>
                  <a:lnTo>
                    <a:pt x="375797" y="126122"/>
                  </a:lnTo>
                  <a:lnTo>
                    <a:pt x="414139" y="103185"/>
                  </a:lnTo>
                  <a:lnTo>
                    <a:pt x="453812" y="82340"/>
                  </a:lnTo>
                  <a:lnTo>
                    <a:pt x="494740" y="63662"/>
                  </a:lnTo>
                  <a:lnTo>
                    <a:pt x="536848" y="47228"/>
                  </a:lnTo>
                  <a:lnTo>
                    <a:pt x="580059" y="33114"/>
                  </a:lnTo>
                  <a:lnTo>
                    <a:pt x="624297" y="21395"/>
                  </a:lnTo>
                  <a:lnTo>
                    <a:pt x="669487" y="12149"/>
                  </a:lnTo>
                  <a:lnTo>
                    <a:pt x="715553" y="5450"/>
                  </a:lnTo>
                  <a:lnTo>
                    <a:pt x="762417" y="1375"/>
                  </a:lnTo>
                  <a:lnTo>
                    <a:pt x="810006" y="0"/>
                  </a:lnTo>
                  <a:lnTo>
                    <a:pt x="857594" y="1375"/>
                  </a:lnTo>
                  <a:lnTo>
                    <a:pt x="904458" y="5450"/>
                  </a:lnTo>
                  <a:lnTo>
                    <a:pt x="950524" y="12149"/>
                  </a:lnTo>
                  <a:lnTo>
                    <a:pt x="995714" y="21395"/>
                  </a:lnTo>
                  <a:lnTo>
                    <a:pt x="1039952" y="33114"/>
                  </a:lnTo>
                  <a:lnTo>
                    <a:pt x="1083163" y="47228"/>
                  </a:lnTo>
                  <a:lnTo>
                    <a:pt x="1125271" y="63662"/>
                  </a:lnTo>
                  <a:lnTo>
                    <a:pt x="1166199" y="82340"/>
                  </a:lnTo>
                  <a:lnTo>
                    <a:pt x="1205872" y="103185"/>
                  </a:lnTo>
                  <a:lnTo>
                    <a:pt x="1244214" y="126122"/>
                  </a:lnTo>
                  <a:lnTo>
                    <a:pt x="1281147" y="151075"/>
                  </a:lnTo>
                  <a:lnTo>
                    <a:pt x="1316598" y="177968"/>
                  </a:lnTo>
                  <a:lnTo>
                    <a:pt x="1350489" y="206724"/>
                  </a:lnTo>
                  <a:lnTo>
                    <a:pt x="1382744" y="237267"/>
                  </a:lnTo>
                  <a:lnTo>
                    <a:pt x="1413287" y="269522"/>
                  </a:lnTo>
                  <a:lnTo>
                    <a:pt x="1442043" y="303413"/>
                  </a:lnTo>
                  <a:lnTo>
                    <a:pt x="1468936" y="338864"/>
                  </a:lnTo>
                  <a:lnTo>
                    <a:pt x="1493889" y="375797"/>
                  </a:lnTo>
                  <a:lnTo>
                    <a:pt x="1516826" y="414139"/>
                  </a:lnTo>
                  <a:lnTo>
                    <a:pt x="1537671" y="453812"/>
                  </a:lnTo>
                  <a:lnTo>
                    <a:pt x="1556349" y="494740"/>
                  </a:lnTo>
                  <a:lnTo>
                    <a:pt x="1572783" y="536848"/>
                  </a:lnTo>
                  <a:lnTo>
                    <a:pt x="1586897" y="580059"/>
                  </a:lnTo>
                  <a:lnTo>
                    <a:pt x="1598616" y="624297"/>
                  </a:lnTo>
                  <a:lnTo>
                    <a:pt x="1607862" y="669487"/>
                  </a:lnTo>
                  <a:lnTo>
                    <a:pt x="1614561" y="715553"/>
                  </a:lnTo>
                  <a:lnTo>
                    <a:pt x="1618636" y="762417"/>
                  </a:lnTo>
                  <a:lnTo>
                    <a:pt x="1620012" y="810005"/>
                  </a:lnTo>
                  <a:lnTo>
                    <a:pt x="1618636" y="857594"/>
                  </a:lnTo>
                  <a:lnTo>
                    <a:pt x="1614561" y="904458"/>
                  </a:lnTo>
                  <a:lnTo>
                    <a:pt x="1607862" y="950524"/>
                  </a:lnTo>
                  <a:lnTo>
                    <a:pt x="1598616" y="995714"/>
                  </a:lnTo>
                  <a:lnTo>
                    <a:pt x="1586897" y="1039952"/>
                  </a:lnTo>
                  <a:lnTo>
                    <a:pt x="1572783" y="1083163"/>
                  </a:lnTo>
                  <a:lnTo>
                    <a:pt x="1556349" y="1125271"/>
                  </a:lnTo>
                  <a:lnTo>
                    <a:pt x="1537671" y="1166199"/>
                  </a:lnTo>
                  <a:lnTo>
                    <a:pt x="1516826" y="1205872"/>
                  </a:lnTo>
                  <a:lnTo>
                    <a:pt x="1493889" y="1244214"/>
                  </a:lnTo>
                  <a:lnTo>
                    <a:pt x="1468936" y="1281147"/>
                  </a:lnTo>
                  <a:lnTo>
                    <a:pt x="1442043" y="1316598"/>
                  </a:lnTo>
                  <a:lnTo>
                    <a:pt x="1413287" y="1350489"/>
                  </a:lnTo>
                  <a:lnTo>
                    <a:pt x="1382744" y="1382744"/>
                  </a:lnTo>
                  <a:lnTo>
                    <a:pt x="1350489" y="1413287"/>
                  </a:lnTo>
                  <a:lnTo>
                    <a:pt x="1316598" y="1442043"/>
                  </a:lnTo>
                  <a:lnTo>
                    <a:pt x="1281147" y="1468936"/>
                  </a:lnTo>
                  <a:lnTo>
                    <a:pt x="1244214" y="1493889"/>
                  </a:lnTo>
                  <a:lnTo>
                    <a:pt x="1205872" y="1516826"/>
                  </a:lnTo>
                  <a:lnTo>
                    <a:pt x="1166199" y="1537671"/>
                  </a:lnTo>
                  <a:lnTo>
                    <a:pt x="1125271" y="1556349"/>
                  </a:lnTo>
                  <a:lnTo>
                    <a:pt x="1083163" y="1572783"/>
                  </a:lnTo>
                  <a:lnTo>
                    <a:pt x="1039952" y="1586897"/>
                  </a:lnTo>
                  <a:lnTo>
                    <a:pt x="995714" y="1598616"/>
                  </a:lnTo>
                  <a:lnTo>
                    <a:pt x="950524" y="1607862"/>
                  </a:lnTo>
                  <a:lnTo>
                    <a:pt x="904458" y="1614561"/>
                  </a:lnTo>
                  <a:lnTo>
                    <a:pt x="857594" y="1618636"/>
                  </a:lnTo>
                  <a:lnTo>
                    <a:pt x="810006" y="1620012"/>
                  </a:lnTo>
                  <a:lnTo>
                    <a:pt x="762417" y="1618636"/>
                  </a:lnTo>
                  <a:lnTo>
                    <a:pt x="715553" y="1614561"/>
                  </a:lnTo>
                  <a:lnTo>
                    <a:pt x="669487" y="1607862"/>
                  </a:lnTo>
                  <a:lnTo>
                    <a:pt x="624297" y="1598616"/>
                  </a:lnTo>
                  <a:lnTo>
                    <a:pt x="580059" y="1586897"/>
                  </a:lnTo>
                  <a:lnTo>
                    <a:pt x="536848" y="1572783"/>
                  </a:lnTo>
                  <a:lnTo>
                    <a:pt x="494740" y="1556349"/>
                  </a:lnTo>
                  <a:lnTo>
                    <a:pt x="453812" y="1537671"/>
                  </a:lnTo>
                  <a:lnTo>
                    <a:pt x="414139" y="1516826"/>
                  </a:lnTo>
                  <a:lnTo>
                    <a:pt x="375797" y="1493889"/>
                  </a:lnTo>
                  <a:lnTo>
                    <a:pt x="338864" y="1468936"/>
                  </a:lnTo>
                  <a:lnTo>
                    <a:pt x="303413" y="1442043"/>
                  </a:lnTo>
                  <a:lnTo>
                    <a:pt x="269522" y="1413287"/>
                  </a:lnTo>
                  <a:lnTo>
                    <a:pt x="237267" y="1382744"/>
                  </a:lnTo>
                  <a:lnTo>
                    <a:pt x="206724" y="1350489"/>
                  </a:lnTo>
                  <a:lnTo>
                    <a:pt x="177968" y="1316598"/>
                  </a:lnTo>
                  <a:lnTo>
                    <a:pt x="151075" y="1281147"/>
                  </a:lnTo>
                  <a:lnTo>
                    <a:pt x="126122" y="1244214"/>
                  </a:lnTo>
                  <a:lnTo>
                    <a:pt x="103185" y="1205872"/>
                  </a:lnTo>
                  <a:lnTo>
                    <a:pt x="82340" y="1166199"/>
                  </a:lnTo>
                  <a:lnTo>
                    <a:pt x="63662" y="1125271"/>
                  </a:lnTo>
                  <a:lnTo>
                    <a:pt x="47228" y="1083163"/>
                  </a:lnTo>
                  <a:lnTo>
                    <a:pt x="33114" y="1039952"/>
                  </a:lnTo>
                  <a:lnTo>
                    <a:pt x="21395" y="995714"/>
                  </a:lnTo>
                  <a:lnTo>
                    <a:pt x="12149" y="950524"/>
                  </a:lnTo>
                  <a:lnTo>
                    <a:pt x="5450" y="904458"/>
                  </a:lnTo>
                  <a:lnTo>
                    <a:pt x="1375" y="857594"/>
                  </a:lnTo>
                  <a:lnTo>
                    <a:pt x="0" y="81000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30441" y="1724914"/>
            <a:ext cx="972819" cy="367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7625" marR="5080" indent="-35560">
              <a:lnSpc>
                <a:spcPts val="1250"/>
              </a:lnSpc>
              <a:spcBef>
                <a:spcPts val="300"/>
              </a:spcBef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чение  доступности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7098" y="988314"/>
            <a:ext cx="3195702" cy="21275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245110" indent="-114300">
              <a:lnSpc>
                <a:spcPct val="86300"/>
              </a:lnSpc>
              <a:spcBef>
                <a:spcPts val="295"/>
              </a:spcBef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информационных</a:t>
            </a:r>
            <a:r>
              <a:rPr sz="14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4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учебных </a:t>
            </a:r>
            <a:r>
              <a:rPr sz="1400" spc="-3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ресурсов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организации</a:t>
            </a:r>
            <a:endParaRPr sz="1400" dirty="0">
              <a:latin typeface="Microsoft Sans Serif"/>
              <a:cs typeface="Microsoft Sans Serif"/>
            </a:endParaRPr>
          </a:p>
          <a:p>
            <a:pPr marL="127000" marR="204470" indent="-114300">
              <a:lnSpc>
                <a:spcPct val="864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учебной</a:t>
            </a:r>
            <a:r>
              <a:rPr sz="14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документации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(программы,</a:t>
            </a:r>
            <a:r>
              <a:rPr sz="14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учебные</a:t>
            </a:r>
            <a:r>
              <a:rPr sz="14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планы, </a:t>
            </a:r>
            <a:r>
              <a:rPr sz="1400" spc="-30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промежуточных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аттестаций)</a:t>
            </a:r>
            <a:endParaRPr sz="1400" dirty="0">
              <a:latin typeface="Microsoft Sans Serif"/>
              <a:cs typeface="Microsoft Sans Serif"/>
            </a:endParaRPr>
          </a:p>
          <a:p>
            <a:pPr marL="127000" marR="5080" indent="-114300">
              <a:lnSpc>
                <a:spcPct val="861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4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через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специальные </a:t>
            </a:r>
            <a:r>
              <a:rPr sz="14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(адаптированные)</a:t>
            </a:r>
            <a:r>
              <a:rPr sz="14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14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75" dirty="0">
                <a:solidFill>
                  <a:srgbClr val="2E5496"/>
                </a:solidFill>
                <a:latin typeface="Microsoft Sans Serif"/>
                <a:cs typeface="Microsoft Sans Serif"/>
              </a:rPr>
              <a:t>к </a:t>
            </a:r>
            <a:r>
              <a:rPr sz="1400" spc="-30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ресурсам,</a:t>
            </a:r>
            <a:r>
              <a:rPr sz="14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используемым</a:t>
            </a:r>
            <a:r>
              <a:rPr sz="14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при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обучении</a:t>
            </a:r>
            <a:r>
              <a:rPr sz="14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детей</a:t>
            </a:r>
            <a:r>
              <a:rPr sz="1400" dirty="0">
                <a:solidFill>
                  <a:srgbClr val="2E5496"/>
                </a:solidFill>
                <a:latin typeface="Microsoft Sans Serif"/>
                <a:cs typeface="Microsoft Sans Serif"/>
              </a:rPr>
              <a:t> с</a:t>
            </a:r>
            <a:r>
              <a:rPr sz="14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ОВЗ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83553" y="3105657"/>
            <a:ext cx="1633220" cy="1631314"/>
            <a:chOff x="6083553" y="3105657"/>
            <a:chExt cx="1633220" cy="1631314"/>
          </a:xfrm>
        </p:grpSpPr>
        <p:sp>
          <p:nvSpPr>
            <p:cNvPr id="15" name="object 15"/>
            <p:cNvSpPr/>
            <p:nvPr/>
          </p:nvSpPr>
          <p:spPr>
            <a:xfrm>
              <a:off x="6089903" y="3112007"/>
              <a:ext cx="1620520" cy="1618615"/>
            </a:xfrm>
            <a:custGeom>
              <a:avLst/>
              <a:gdLst/>
              <a:ahLst/>
              <a:cxnLst/>
              <a:rect l="l" t="t" r="r" b="b"/>
              <a:pathLst>
                <a:path w="1620520" h="1618614">
                  <a:moveTo>
                    <a:pt x="810005" y="0"/>
                  </a:moveTo>
                  <a:lnTo>
                    <a:pt x="762417" y="1373"/>
                  </a:lnTo>
                  <a:lnTo>
                    <a:pt x="715553" y="5444"/>
                  </a:lnTo>
                  <a:lnTo>
                    <a:pt x="669487" y="12136"/>
                  </a:lnTo>
                  <a:lnTo>
                    <a:pt x="624297" y="21373"/>
                  </a:lnTo>
                  <a:lnTo>
                    <a:pt x="580059" y="33080"/>
                  </a:lnTo>
                  <a:lnTo>
                    <a:pt x="536848" y="47179"/>
                  </a:lnTo>
                  <a:lnTo>
                    <a:pt x="494740" y="63597"/>
                  </a:lnTo>
                  <a:lnTo>
                    <a:pt x="453812" y="82256"/>
                  </a:lnTo>
                  <a:lnTo>
                    <a:pt x="414139" y="103080"/>
                  </a:lnTo>
                  <a:lnTo>
                    <a:pt x="375797" y="125994"/>
                  </a:lnTo>
                  <a:lnTo>
                    <a:pt x="338864" y="150922"/>
                  </a:lnTo>
                  <a:lnTo>
                    <a:pt x="303413" y="177788"/>
                  </a:lnTo>
                  <a:lnTo>
                    <a:pt x="269522" y="206515"/>
                  </a:lnTo>
                  <a:lnTo>
                    <a:pt x="237267" y="237029"/>
                  </a:lnTo>
                  <a:lnTo>
                    <a:pt x="206724" y="269253"/>
                  </a:lnTo>
                  <a:lnTo>
                    <a:pt x="177968" y="303111"/>
                  </a:lnTo>
                  <a:lnTo>
                    <a:pt x="151075" y="338527"/>
                  </a:lnTo>
                  <a:lnTo>
                    <a:pt x="126122" y="375426"/>
                  </a:lnTo>
                  <a:lnTo>
                    <a:pt x="103185" y="413731"/>
                  </a:lnTo>
                  <a:lnTo>
                    <a:pt x="82340" y="453367"/>
                  </a:lnTo>
                  <a:lnTo>
                    <a:pt x="63662" y="494258"/>
                  </a:lnTo>
                  <a:lnTo>
                    <a:pt x="47228" y="536327"/>
                  </a:lnTo>
                  <a:lnTo>
                    <a:pt x="33114" y="579499"/>
                  </a:lnTo>
                  <a:lnTo>
                    <a:pt x="21395" y="623698"/>
                  </a:lnTo>
                  <a:lnTo>
                    <a:pt x="12149" y="668847"/>
                  </a:lnTo>
                  <a:lnTo>
                    <a:pt x="5450" y="714872"/>
                  </a:lnTo>
                  <a:lnTo>
                    <a:pt x="1375" y="761696"/>
                  </a:lnTo>
                  <a:lnTo>
                    <a:pt x="0" y="809243"/>
                  </a:lnTo>
                  <a:lnTo>
                    <a:pt x="1375" y="856791"/>
                  </a:lnTo>
                  <a:lnTo>
                    <a:pt x="5450" y="903615"/>
                  </a:lnTo>
                  <a:lnTo>
                    <a:pt x="12149" y="949640"/>
                  </a:lnTo>
                  <a:lnTo>
                    <a:pt x="21395" y="994789"/>
                  </a:lnTo>
                  <a:lnTo>
                    <a:pt x="33114" y="1038988"/>
                  </a:lnTo>
                  <a:lnTo>
                    <a:pt x="47228" y="1082160"/>
                  </a:lnTo>
                  <a:lnTo>
                    <a:pt x="63662" y="1124229"/>
                  </a:lnTo>
                  <a:lnTo>
                    <a:pt x="82340" y="1165120"/>
                  </a:lnTo>
                  <a:lnTo>
                    <a:pt x="103185" y="1204756"/>
                  </a:lnTo>
                  <a:lnTo>
                    <a:pt x="126122" y="1243061"/>
                  </a:lnTo>
                  <a:lnTo>
                    <a:pt x="151075" y="1279960"/>
                  </a:lnTo>
                  <a:lnTo>
                    <a:pt x="177968" y="1315376"/>
                  </a:lnTo>
                  <a:lnTo>
                    <a:pt x="206724" y="1349234"/>
                  </a:lnTo>
                  <a:lnTo>
                    <a:pt x="237267" y="1381458"/>
                  </a:lnTo>
                  <a:lnTo>
                    <a:pt x="269522" y="1411972"/>
                  </a:lnTo>
                  <a:lnTo>
                    <a:pt x="303413" y="1440699"/>
                  </a:lnTo>
                  <a:lnTo>
                    <a:pt x="338864" y="1467565"/>
                  </a:lnTo>
                  <a:lnTo>
                    <a:pt x="375797" y="1492493"/>
                  </a:lnTo>
                  <a:lnTo>
                    <a:pt x="414139" y="1515407"/>
                  </a:lnTo>
                  <a:lnTo>
                    <a:pt x="453812" y="1536231"/>
                  </a:lnTo>
                  <a:lnTo>
                    <a:pt x="494740" y="1554890"/>
                  </a:lnTo>
                  <a:lnTo>
                    <a:pt x="536848" y="1571308"/>
                  </a:lnTo>
                  <a:lnTo>
                    <a:pt x="580059" y="1585407"/>
                  </a:lnTo>
                  <a:lnTo>
                    <a:pt x="624297" y="1597114"/>
                  </a:lnTo>
                  <a:lnTo>
                    <a:pt x="669487" y="1606351"/>
                  </a:lnTo>
                  <a:lnTo>
                    <a:pt x="715553" y="1613043"/>
                  </a:lnTo>
                  <a:lnTo>
                    <a:pt x="762417" y="1617114"/>
                  </a:lnTo>
                  <a:lnTo>
                    <a:pt x="810005" y="1618487"/>
                  </a:lnTo>
                  <a:lnTo>
                    <a:pt x="857594" y="1617114"/>
                  </a:lnTo>
                  <a:lnTo>
                    <a:pt x="904458" y="1613043"/>
                  </a:lnTo>
                  <a:lnTo>
                    <a:pt x="950524" y="1606351"/>
                  </a:lnTo>
                  <a:lnTo>
                    <a:pt x="995714" y="1597114"/>
                  </a:lnTo>
                  <a:lnTo>
                    <a:pt x="1039952" y="1585407"/>
                  </a:lnTo>
                  <a:lnTo>
                    <a:pt x="1083163" y="1571308"/>
                  </a:lnTo>
                  <a:lnTo>
                    <a:pt x="1125271" y="1554890"/>
                  </a:lnTo>
                  <a:lnTo>
                    <a:pt x="1166199" y="1536231"/>
                  </a:lnTo>
                  <a:lnTo>
                    <a:pt x="1205872" y="1515407"/>
                  </a:lnTo>
                  <a:lnTo>
                    <a:pt x="1244214" y="1492493"/>
                  </a:lnTo>
                  <a:lnTo>
                    <a:pt x="1281147" y="1467565"/>
                  </a:lnTo>
                  <a:lnTo>
                    <a:pt x="1316598" y="1440699"/>
                  </a:lnTo>
                  <a:lnTo>
                    <a:pt x="1350489" y="1411972"/>
                  </a:lnTo>
                  <a:lnTo>
                    <a:pt x="1382744" y="1381458"/>
                  </a:lnTo>
                  <a:lnTo>
                    <a:pt x="1413287" y="1349234"/>
                  </a:lnTo>
                  <a:lnTo>
                    <a:pt x="1442043" y="1315376"/>
                  </a:lnTo>
                  <a:lnTo>
                    <a:pt x="1468936" y="1279960"/>
                  </a:lnTo>
                  <a:lnTo>
                    <a:pt x="1493889" y="1243061"/>
                  </a:lnTo>
                  <a:lnTo>
                    <a:pt x="1516826" y="1204756"/>
                  </a:lnTo>
                  <a:lnTo>
                    <a:pt x="1537671" y="1165120"/>
                  </a:lnTo>
                  <a:lnTo>
                    <a:pt x="1556349" y="1124229"/>
                  </a:lnTo>
                  <a:lnTo>
                    <a:pt x="1572783" y="1082160"/>
                  </a:lnTo>
                  <a:lnTo>
                    <a:pt x="1586897" y="1038988"/>
                  </a:lnTo>
                  <a:lnTo>
                    <a:pt x="1598616" y="994789"/>
                  </a:lnTo>
                  <a:lnTo>
                    <a:pt x="1607862" y="949640"/>
                  </a:lnTo>
                  <a:lnTo>
                    <a:pt x="1614561" y="903615"/>
                  </a:lnTo>
                  <a:lnTo>
                    <a:pt x="1618636" y="856791"/>
                  </a:lnTo>
                  <a:lnTo>
                    <a:pt x="1620012" y="809243"/>
                  </a:lnTo>
                  <a:lnTo>
                    <a:pt x="1618636" y="761696"/>
                  </a:lnTo>
                  <a:lnTo>
                    <a:pt x="1614561" y="714872"/>
                  </a:lnTo>
                  <a:lnTo>
                    <a:pt x="1607862" y="668847"/>
                  </a:lnTo>
                  <a:lnTo>
                    <a:pt x="1598616" y="623698"/>
                  </a:lnTo>
                  <a:lnTo>
                    <a:pt x="1586897" y="579499"/>
                  </a:lnTo>
                  <a:lnTo>
                    <a:pt x="1572783" y="536327"/>
                  </a:lnTo>
                  <a:lnTo>
                    <a:pt x="1556349" y="494258"/>
                  </a:lnTo>
                  <a:lnTo>
                    <a:pt x="1537671" y="453367"/>
                  </a:lnTo>
                  <a:lnTo>
                    <a:pt x="1516826" y="413731"/>
                  </a:lnTo>
                  <a:lnTo>
                    <a:pt x="1493889" y="375426"/>
                  </a:lnTo>
                  <a:lnTo>
                    <a:pt x="1468936" y="338527"/>
                  </a:lnTo>
                  <a:lnTo>
                    <a:pt x="1442043" y="303111"/>
                  </a:lnTo>
                  <a:lnTo>
                    <a:pt x="1413287" y="269253"/>
                  </a:lnTo>
                  <a:lnTo>
                    <a:pt x="1382744" y="237029"/>
                  </a:lnTo>
                  <a:lnTo>
                    <a:pt x="1350489" y="206515"/>
                  </a:lnTo>
                  <a:lnTo>
                    <a:pt x="1316598" y="177788"/>
                  </a:lnTo>
                  <a:lnTo>
                    <a:pt x="1281147" y="150922"/>
                  </a:lnTo>
                  <a:lnTo>
                    <a:pt x="1244214" y="125994"/>
                  </a:lnTo>
                  <a:lnTo>
                    <a:pt x="1205872" y="103080"/>
                  </a:lnTo>
                  <a:lnTo>
                    <a:pt x="1166199" y="82256"/>
                  </a:lnTo>
                  <a:lnTo>
                    <a:pt x="1125271" y="63597"/>
                  </a:lnTo>
                  <a:lnTo>
                    <a:pt x="1083163" y="47179"/>
                  </a:lnTo>
                  <a:lnTo>
                    <a:pt x="1039952" y="33080"/>
                  </a:lnTo>
                  <a:lnTo>
                    <a:pt x="995714" y="21373"/>
                  </a:lnTo>
                  <a:lnTo>
                    <a:pt x="950524" y="12136"/>
                  </a:lnTo>
                  <a:lnTo>
                    <a:pt x="904458" y="5444"/>
                  </a:lnTo>
                  <a:lnTo>
                    <a:pt x="857594" y="1373"/>
                  </a:lnTo>
                  <a:lnTo>
                    <a:pt x="8100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9903" y="3112007"/>
              <a:ext cx="1620520" cy="1618615"/>
            </a:xfrm>
            <a:custGeom>
              <a:avLst/>
              <a:gdLst/>
              <a:ahLst/>
              <a:cxnLst/>
              <a:rect l="l" t="t" r="r" b="b"/>
              <a:pathLst>
                <a:path w="1620520" h="1618614">
                  <a:moveTo>
                    <a:pt x="0" y="809243"/>
                  </a:moveTo>
                  <a:lnTo>
                    <a:pt x="1375" y="761696"/>
                  </a:lnTo>
                  <a:lnTo>
                    <a:pt x="5450" y="714872"/>
                  </a:lnTo>
                  <a:lnTo>
                    <a:pt x="12149" y="668847"/>
                  </a:lnTo>
                  <a:lnTo>
                    <a:pt x="21395" y="623698"/>
                  </a:lnTo>
                  <a:lnTo>
                    <a:pt x="33114" y="579499"/>
                  </a:lnTo>
                  <a:lnTo>
                    <a:pt x="47228" y="536327"/>
                  </a:lnTo>
                  <a:lnTo>
                    <a:pt x="63662" y="494258"/>
                  </a:lnTo>
                  <a:lnTo>
                    <a:pt x="82340" y="453367"/>
                  </a:lnTo>
                  <a:lnTo>
                    <a:pt x="103185" y="413731"/>
                  </a:lnTo>
                  <a:lnTo>
                    <a:pt x="126122" y="375426"/>
                  </a:lnTo>
                  <a:lnTo>
                    <a:pt x="151075" y="338527"/>
                  </a:lnTo>
                  <a:lnTo>
                    <a:pt x="177968" y="303111"/>
                  </a:lnTo>
                  <a:lnTo>
                    <a:pt x="206724" y="269253"/>
                  </a:lnTo>
                  <a:lnTo>
                    <a:pt x="237267" y="237029"/>
                  </a:lnTo>
                  <a:lnTo>
                    <a:pt x="269522" y="206515"/>
                  </a:lnTo>
                  <a:lnTo>
                    <a:pt x="303413" y="177788"/>
                  </a:lnTo>
                  <a:lnTo>
                    <a:pt x="338864" y="150922"/>
                  </a:lnTo>
                  <a:lnTo>
                    <a:pt x="375797" y="125994"/>
                  </a:lnTo>
                  <a:lnTo>
                    <a:pt x="414139" y="103080"/>
                  </a:lnTo>
                  <a:lnTo>
                    <a:pt x="453812" y="82256"/>
                  </a:lnTo>
                  <a:lnTo>
                    <a:pt x="494740" y="63597"/>
                  </a:lnTo>
                  <a:lnTo>
                    <a:pt x="536848" y="47179"/>
                  </a:lnTo>
                  <a:lnTo>
                    <a:pt x="580059" y="33080"/>
                  </a:lnTo>
                  <a:lnTo>
                    <a:pt x="624297" y="21373"/>
                  </a:lnTo>
                  <a:lnTo>
                    <a:pt x="669487" y="12136"/>
                  </a:lnTo>
                  <a:lnTo>
                    <a:pt x="715553" y="5444"/>
                  </a:lnTo>
                  <a:lnTo>
                    <a:pt x="762417" y="1373"/>
                  </a:lnTo>
                  <a:lnTo>
                    <a:pt x="810005" y="0"/>
                  </a:lnTo>
                  <a:lnTo>
                    <a:pt x="857594" y="1373"/>
                  </a:lnTo>
                  <a:lnTo>
                    <a:pt x="904458" y="5444"/>
                  </a:lnTo>
                  <a:lnTo>
                    <a:pt x="950524" y="12136"/>
                  </a:lnTo>
                  <a:lnTo>
                    <a:pt x="995714" y="21373"/>
                  </a:lnTo>
                  <a:lnTo>
                    <a:pt x="1039952" y="33080"/>
                  </a:lnTo>
                  <a:lnTo>
                    <a:pt x="1083163" y="47179"/>
                  </a:lnTo>
                  <a:lnTo>
                    <a:pt x="1125271" y="63597"/>
                  </a:lnTo>
                  <a:lnTo>
                    <a:pt x="1166199" y="82256"/>
                  </a:lnTo>
                  <a:lnTo>
                    <a:pt x="1205872" y="103080"/>
                  </a:lnTo>
                  <a:lnTo>
                    <a:pt x="1244214" y="125994"/>
                  </a:lnTo>
                  <a:lnTo>
                    <a:pt x="1281147" y="150922"/>
                  </a:lnTo>
                  <a:lnTo>
                    <a:pt x="1316598" y="177788"/>
                  </a:lnTo>
                  <a:lnTo>
                    <a:pt x="1350489" y="206515"/>
                  </a:lnTo>
                  <a:lnTo>
                    <a:pt x="1382744" y="237029"/>
                  </a:lnTo>
                  <a:lnTo>
                    <a:pt x="1413287" y="269253"/>
                  </a:lnTo>
                  <a:lnTo>
                    <a:pt x="1442043" y="303111"/>
                  </a:lnTo>
                  <a:lnTo>
                    <a:pt x="1468936" y="338527"/>
                  </a:lnTo>
                  <a:lnTo>
                    <a:pt x="1493889" y="375426"/>
                  </a:lnTo>
                  <a:lnTo>
                    <a:pt x="1516826" y="413731"/>
                  </a:lnTo>
                  <a:lnTo>
                    <a:pt x="1537671" y="453367"/>
                  </a:lnTo>
                  <a:lnTo>
                    <a:pt x="1556349" y="494258"/>
                  </a:lnTo>
                  <a:lnTo>
                    <a:pt x="1572783" y="536327"/>
                  </a:lnTo>
                  <a:lnTo>
                    <a:pt x="1586897" y="579499"/>
                  </a:lnTo>
                  <a:lnTo>
                    <a:pt x="1598616" y="623698"/>
                  </a:lnTo>
                  <a:lnTo>
                    <a:pt x="1607862" y="668847"/>
                  </a:lnTo>
                  <a:lnTo>
                    <a:pt x="1614561" y="714872"/>
                  </a:lnTo>
                  <a:lnTo>
                    <a:pt x="1618636" y="761696"/>
                  </a:lnTo>
                  <a:lnTo>
                    <a:pt x="1620012" y="809243"/>
                  </a:lnTo>
                  <a:lnTo>
                    <a:pt x="1618636" y="856791"/>
                  </a:lnTo>
                  <a:lnTo>
                    <a:pt x="1614561" y="903615"/>
                  </a:lnTo>
                  <a:lnTo>
                    <a:pt x="1607862" y="949640"/>
                  </a:lnTo>
                  <a:lnTo>
                    <a:pt x="1598616" y="994789"/>
                  </a:lnTo>
                  <a:lnTo>
                    <a:pt x="1586897" y="1038988"/>
                  </a:lnTo>
                  <a:lnTo>
                    <a:pt x="1572783" y="1082160"/>
                  </a:lnTo>
                  <a:lnTo>
                    <a:pt x="1556349" y="1124229"/>
                  </a:lnTo>
                  <a:lnTo>
                    <a:pt x="1537671" y="1165120"/>
                  </a:lnTo>
                  <a:lnTo>
                    <a:pt x="1516826" y="1204756"/>
                  </a:lnTo>
                  <a:lnTo>
                    <a:pt x="1493889" y="1243061"/>
                  </a:lnTo>
                  <a:lnTo>
                    <a:pt x="1468936" y="1279960"/>
                  </a:lnTo>
                  <a:lnTo>
                    <a:pt x="1442043" y="1315376"/>
                  </a:lnTo>
                  <a:lnTo>
                    <a:pt x="1413287" y="1349234"/>
                  </a:lnTo>
                  <a:lnTo>
                    <a:pt x="1382744" y="1381458"/>
                  </a:lnTo>
                  <a:lnTo>
                    <a:pt x="1350489" y="1411972"/>
                  </a:lnTo>
                  <a:lnTo>
                    <a:pt x="1316598" y="1440699"/>
                  </a:lnTo>
                  <a:lnTo>
                    <a:pt x="1281147" y="1467565"/>
                  </a:lnTo>
                  <a:lnTo>
                    <a:pt x="1244214" y="1492493"/>
                  </a:lnTo>
                  <a:lnTo>
                    <a:pt x="1205872" y="1515407"/>
                  </a:lnTo>
                  <a:lnTo>
                    <a:pt x="1166199" y="1536231"/>
                  </a:lnTo>
                  <a:lnTo>
                    <a:pt x="1125271" y="1554890"/>
                  </a:lnTo>
                  <a:lnTo>
                    <a:pt x="1083163" y="1571308"/>
                  </a:lnTo>
                  <a:lnTo>
                    <a:pt x="1039952" y="1585407"/>
                  </a:lnTo>
                  <a:lnTo>
                    <a:pt x="995714" y="1597114"/>
                  </a:lnTo>
                  <a:lnTo>
                    <a:pt x="950524" y="1606351"/>
                  </a:lnTo>
                  <a:lnTo>
                    <a:pt x="904458" y="1613043"/>
                  </a:lnTo>
                  <a:lnTo>
                    <a:pt x="857594" y="1617114"/>
                  </a:lnTo>
                  <a:lnTo>
                    <a:pt x="810005" y="1618487"/>
                  </a:lnTo>
                  <a:lnTo>
                    <a:pt x="762417" y="1617114"/>
                  </a:lnTo>
                  <a:lnTo>
                    <a:pt x="715553" y="1613043"/>
                  </a:lnTo>
                  <a:lnTo>
                    <a:pt x="669487" y="1606351"/>
                  </a:lnTo>
                  <a:lnTo>
                    <a:pt x="624297" y="1597114"/>
                  </a:lnTo>
                  <a:lnTo>
                    <a:pt x="580059" y="1585407"/>
                  </a:lnTo>
                  <a:lnTo>
                    <a:pt x="536848" y="1571308"/>
                  </a:lnTo>
                  <a:lnTo>
                    <a:pt x="494740" y="1554890"/>
                  </a:lnTo>
                  <a:lnTo>
                    <a:pt x="453812" y="1536231"/>
                  </a:lnTo>
                  <a:lnTo>
                    <a:pt x="414139" y="1515407"/>
                  </a:lnTo>
                  <a:lnTo>
                    <a:pt x="375797" y="1492493"/>
                  </a:lnTo>
                  <a:lnTo>
                    <a:pt x="338864" y="1467565"/>
                  </a:lnTo>
                  <a:lnTo>
                    <a:pt x="303413" y="1440699"/>
                  </a:lnTo>
                  <a:lnTo>
                    <a:pt x="269522" y="1411972"/>
                  </a:lnTo>
                  <a:lnTo>
                    <a:pt x="237267" y="1381458"/>
                  </a:lnTo>
                  <a:lnTo>
                    <a:pt x="206724" y="1349234"/>
                  </a:lnTo>
                  <a:lnTo>
                    <a:pt x="177968" y="1315376"/>
                  </a:lnTo>
                  <a:lnTo>
                    <a:pt x="151075" y="1279960"/>
                  </a:lnTo>
                  <a:lnTo>
                    <a:pt x="126122" y="1243061"/>
                  </a:lnTo>
                  <a:lnTo>
                    <a:pt x="103185" y="1204756"/>
                  </a:lnTo>
                  <a:lnTo>
                    <a:pt x="82340" y="1165120"/>
                  </a:lnTo>
                  <a:lnTo>
                    <a:pt x="63662" y="1124229"/>
                  </a:lnTo>
                  <a:lnTo>
                    <a:pt x="47228" y="1082160"/>
                  </a:lnTo>
                  <a:lnTo>
                    <a:pt x="33114" y="1038988"/>
                  </a:lnTo>
                  <a:lnTo>
                    <a:pt x="21395" y="994789"/>
                  </a:lnTo>
                  <a:lnTo>
                    <a:pt x="12149" y="949640"/>
                  </a:lnTo>
                  <a:lnTo>
                    <a:pt x="5450" y="903615"/>
                  </a:lnTo>
                  <a:lnTo>
                    <a:pt x="1375" y="856791"/>
                  </a:lnTo>
                  <a:lnTo>
                    <a:pt x="0" y="8092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55207" y="3724147"/>
            <a:ext cx="1089660" cy="367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60960">
              <a:lnSpc>
                <a:spcPts val="1250"/>
              </a:lnSpc>
              <a:spcBef>
                <a:spcPts val="300"/>
              </a:spcBef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ния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9648" y="3395217"/>
            <a:ext cx="2421255" cy="133517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0" marR="746125" indent="-114300">
              <a:lnSpc>
                <a:spcPts val="1250"/>
              </a:lnSpc>
              <a:spcBef>
                <a:spcPts val="300"/>
              </a:spcBef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различных</a:t>
            </a:r>
            <a:r>
              <a:rPr sz="14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носителей </a:t>
            </a:r>
            <a:r>
              <a:rPr sz="1400" spc="-30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информации </a:t>
            </a:r>
            <a:r>
              <a:rPr sz="1400" spc="-35" dirty="0">
                <a:solidFill>
                  <a:srgbClr val="2E5496"/>
                </a:solidFill>
                <a:latin typeface="Microsoft Sans Serif"/>
                <a:cs typeface="Microsoft Sans Serif"/>
              </a:rPr>
              <a:t>(как</a:t>
            </a:r>
            <a:endParaRPr sz="1400" dirty="0">
              <a:latin typeface="Microsoft Sans Serif"/>
              <a:cs typeface="Microsoft Sans Serif"/>
            </a:endParaRPr>
          </a:p>
          <a:p>
            <a:pPr marL="127000">
              <a:lnSpc>
                <a:spcPts val="1225"/>
              </a:lnSpc>
            </a:pP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традиционных,</a:t>
            </a:r>
            <a:r>
              <a:rPr sz="14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так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 цифровых)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345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внешних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ресурсов</a:t>
            </a:r>
            <a:r>
              <a:rPr sz="14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E5496"/>
                </a:solidFill>
                <a:latin typeface="Microsoft Sans Serif"/>
                <a:cs typeface="Microsoft Sans Serif"/>
              </a:rPr>
              <a:t>для</a:t>
            </a:r>
            <a:endParaRPr sz="1400" dirty="0">
              <a:latin typeface="Microsoft Sans Serif"/>
              <a:cs typeface="Microsoft Sans Serif"/>
            </a:endParaRPr>
          </a:p>
          <a:p>
            <a:pPr marL="127000" marR="30480">
              <a:lnSpc>
                <a:spcPts val="1240"/>
              </a:lnSpc>
              <a:spcBef>
                <a:spcPts val="115"/>
              </a:spcBef>
            </a:pP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функционирования</a:t>
            </a:r>
            <a:r>
              <a:rPr sz="14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ИОС</a:t>
            </a:r>
            <a:r>
              <a:rPr sz="14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школы </a:t>
            </a:r>
            <a:r>
              <a:rPr sz="1400" spc="-3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(outsourcing)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48884" y="5103876"/>
            <a:ext cx="1632585" cy="1630680"/>
            <a:chOff x="5548884" y="5103876"/>
            <a:chExt cx="1632585" cy="1630680"/>
          </a:xfrm>
        </p:grpSpPr>
        <p:sp>
          <p:nvSpPr>
            <p:cNvPr id="20" name="object 20"/>
            <p:cNvSpPr/>
            <p:nvPr/>
          </p:nvSpPr>
          <p:spPr>
            <a:xfrm>
              <a:off x="5554980" y="5109972"/>
              <a:ext cx="1620520" cy="1618615"/>
            </a:xfrm>
            <a:custGeom>
              <a:avLst/>
              <a:gdLst/>
              <a:ahLst/>
              <a:cxnLst/>
              <a:rect l="l" t="t" r="r" b="b"/>
              <a:pathLst>
                <a:path w="1620520" h="1618615">
                  <a:moveTo>
                    <a:pt x="810006" y="0"/>
                  </a:moveTo>
                  <a:lnTo>
                    <a:pt x="762417" y="1373"/>
                  </a:lnTo>
                  <a:lnTo>
                    <a:pt x="715553" y="5444"/>
                  </a:lnTo>
                  <a:lnTo>
                    <a:pt x="669487" y="12136"/>
                  </a:lnTo>
                  <a:lnTo>
                    <a:pt x="624297" y="21373"/>
                  </a:lnTo>
                  <a:lnTo>
                    <a:pt x="580059" y="33080"/>
                  </a:lnTo>
                  <a:lnTo>
                    <a:pt x="536848" y="47179"/>
                  </a:lnTo>
                  <a:lnTo>
                    <a:pt x="494740" y="63597"/>
                  </a:lnTo>
                  <a:lnTo>
                    <a:pt x="453812" y="82256"/>
                  </a:lnTo>
                  <a:lnTo>
                    <a:pt x="414139" y="103080"/>
                  </a:lnTo>
                  <a:lnTo>
                    <a:pt x="375797" y="125994"/>
                  </a:lnTo>
                  <a:lnTo>
                    <a:pt x="338864" y="150922"/>
                  </a:lnTo>
                  <a:lnTo>
                    <a:pt x="303413" y="177788"/>
                  </a:lnTo>
                  <a:lnTo>
                    <a:pt x="269522" y="206515"/>
                  </a:lnTo>
                  <a:lnTo>
                    <a:pt x="237267" y="237029"/>
                  </a:lnTo>
                  <a:lnTo>
                    <a:pt x="206724" y="269253"/>
                  </a:lnTo>
                  <a:lnTo>
                    <a:pt x="177968" y="303111"/>
                  </a:lnTo>
                  <a:lnTo>
                    <a:pt x="151075" y="338527"/>
                  </a:lnTo>
                  <a:lnTo>
                    <a:pt x="126122" y="375426"/>
                  </a:lnTo>
                  <a:lnTo>
                    <a:pt x="103185" y="413731"/>
                  </a:lnTo>
                  <a:lnTo>
                    <a:pt x="82340" y="453367"/>
                  </a:lnTo>
                  <a:lnTo>
                    <a:pt x="63662" y="494258"/>
                  </a:lnTo>
                  <a:lnTo>
                    <a:pt x="47228" y="536327"/>
                  </a:lnTo>
                  <a:lnTo>
                    <a:pt x="33114" y="579499"/>
                  </a:lnTo>
                  <a:lnTo>
                    <a:pt x="21395" y="623698"/>
                  </a:lnTo>
                  <a:lnTo>
                    <a:pt x="12149" y="668847"/>
                  </a:lnTo>
                  <a:lnTo>
                    <a:pt x="5450" y="714872"/>
                  </a:lnTo>
                  <a:lnTo>
                    <a:pt x="1375" y="761696"/>
                  </a:lnTo>
                  <a:lnTo>
                    <a:pt x="0" y="809243"/>
                  </a:lnTo>
                  <a:lnTo>
                    <a:pt x="1375" y="856793"/>
                  </a:lnTo>
                  <a:lnTo>
                    <a:pt x="5450" y="903619"/>
                  </a:lnTo>
                  <a:lnTo>
                    <a:pt x="12149" y="949646"/>
                  </a:lnTo>
                  <a:lnTo>
                    <a:pt x="21395" y="994797"/>
                  </a:lnTo>
                  <a:lnTo>
                    <a:pt x="33114" y="1038997"/>
                  </a:lnTo>
                  <a:lnTo>
                    <a:pt x="47228" y="1082170"/>
                  </a:lnTo>
                  <a:lnTo>
                    <a:pt x="63662" y="1124240"/>
                  </a:lnTo>
                  <a:lnTo>
                    <a:pt x="82340" y="1165131"/>
                  </a:lnTo>
                  <a:lnTo>
                    <a:pt x="103185" y="1204767"/>
                  </a:lnTo>
                  <a:lnTo>
                    <a:pt x="126122" y="1243072"/>
                  </a:lnTo>
                  <a:lnTo>
                    <a:pt x="151075" y="1279971"/>
                  </a:lnTo>
                  <a:lnTo>
                    <a:pt x="177968" y="1315387"/>
                  </a:lnTo>
                  <a:lnTo>
                    <a:pt x="206724" y="1349244"/>
                  </a:lnTo>
                  <a:lnTo>
                    <a:pt x="237267" y="1381467"/>
                  </a:lnTo>
                  <a:lnTo>
                    <a:pt x="269522" y="1411980"/>
                  </a:lnTo>
                  <a:lnTo>
                    <a:pt x="303413" y="1440707"/>
                  </a:lnTo>
                  <a:lnTo>
                    <a:pt x="338864" y="1467572"/>
                  </a:lnTo>
                  <a:lnTo>
                    <a:pt x="375797" y="1492499"/>
                  </a:lnTo>
                  <a:lnTo>
                    <a:pt x="414139" y="1515412"/>
                  </a:lnTo>
                  <a:lnTo>
                    <a:pt x="453812" y="1536236"/>
                  </a:lnTo>
                  <a:lnTo>
                    <a:pt x="494740" y="1554894"/>
                  </a:lnTo>
                  <a:lnTo>
                    <a:pt x="536848" y="1571310"/>
                  </a:lnTo>
                  <a:lnTo>
                    <a:pt x="580059" y="1585409"/>
                  </a:lnTo>
                  <a:lnTo>
                    <a:pt x="624297" y="1597115"/>
                  </a:lnTo>
                  <a:lnTo>
                    <a:pt x="669487" y="1606352"/>
                  </a:lnTo>
                  <a:lnTo>
                    <a:pt x="715553" y="1613043"/>
                  </a:lnTo>
                  <a:lnTo>
                    <a:pt x="762417" y="1617114"/>
                  </a:lnTo>
                  <a:lnTo>
                    <a:pt x="810006" y="1618487"/>
                  </a:lnTo>
                  <a:lnTo>
                    <a:pt x="857594" y="1617114"/>
                  </a:lnTo>
                  <a:lnTo>
                    <a:pt x="904458" y="1613043"/>
                  </a:lnTo>
                  <a:lnTo>
                    <a:pt x="950524" y="1606352"/>
                  </a:lnTo>
                  <a:lnTo>
                    <a:pt x="995714" y="1597115"/>
                  </a:lnTo>
                  <a:lnTo>
                    <a:pt x="1039952" y="1585409"/>
                  </a:lnTo>
                  <a:lnTo>
                    <a:pt x="1083163" y="1571310"/>
                  </a:lnTo>
                  <a:lnTo>
                    <a:pt x="1125271" y="1554894"/>
                  </a:lnTo>
                  <a:lnTo>
                    <a:pt x="1166199" y="1536236"/>
                  </a:lnTo>
                  <a:lnTo>
                    <a:pt x="1205872" y="1515412"/>
                  </a:lnTo>
                  <a:lnTo>
                    <a:pt x="1244214" y="1492499"/>
                  </a:lnTo>
                  <a:lnTo>
                    <a:pt x="1281147" y="1467572"/>
                  </a:lnTo>
                  <a:lnTo>
                    <a:pt x="1316598" y="1440707"/>
                  </a:lnTo>
                  <a:lnTo>
                    <a:pt x="1350489" y="1411980"/>
                  </a:lnTo>
                  <a:lnTo>
                    <a:pt x="1382744" y="1381467"/>
                  </a:lnTo>
                  <a:lnTo>
                    <a:pt x="1413287" y="1349244"/>
                  </a:lnTo>
                  <a:lnTo>
                    <a:pt x="1442043" y="1315387"/>
                  </a:lnTo>
                  <a:lnTo>
                    <a:pt x="1468936" y="1279971"/>
                  </a:lnTo>
                  <a:lnTo>
                    <a:pt x="1493889" y="1243072"/>
                  </a:lnTo>
                  <a:lnTo>
                    <a:pt x="1516826" y="1204767"/>
                  </a:lnTo>
                  <a:lnTo>
                    <a:pt x="1537671" y="1165131"/>
                  </a:lnTo>
                  <a:lnTo>
                    <a:pt x="1556349" y="1124240"/>
                  </a:lnTo>
                  <a:lnTo>
                    <a:pt x="1572783" y="1082170"/>
                  </a:lnTo>
                  <a:lnTo>
                    <a:pt x="1586897" y="1038997"/>
                  </a:lnTo>
                  <a:lnTo>
                    <a:pt x="1598616" y="994797"/>
                  </a:lnTo>
                  <a:lnTo>
                    <a:pt x="1607862" y="949646"/>
                  </a:lnTo>
                  <a:lnTo>
                    <a:pt x="1614561" y="903619"/>
                  </a:lnTo>
                  <a:lnTo>
                    <a:pt x="1618636" y="856793"/>
                  </a:lnTo>
                  <a:lnTo>
                    <a:pt x="1620012" y="809243"/>
                  </a:lnTo>
                  <a:lnTo>
                    <a:pt x="1618636" y="761696"/>
                  </a:lnTo>
                  <a:lnTo>
                    <a:pt x="1614561" y="714872"/>
                  </a:lnTo>
                  <a:lnTo>
                    <a:pt x="1607862" y="668847"/>
                  </a:lnTo>
                  <a:lnTo>
                    <a:pt x="1598616" y="623698"/>
                  </a:lnTo>
                  <a:lnTo>
                    <a:pt x="1586897" y="579499"/>
                  </a:lnTo>
                  <a:lnTo>
                    <a:pt x="1572783" y="536327"/>
                  </a:lnTo>
                  <a:lnTo>
                    <a:pt x="1556349" y="494258"/>
                  </a:lnTo>
                  <a:lnTo>
                    <a:pt x="1537671" y="453367"/>
                  </a:lnTo>
                  <a:lnTo>
                    <a:pt x="1516826" y="413731"/>
                  </a:lnTo>
                  <a:lnTo>
                    <a:pt x="1493889" y="375426"/>
                  </a:lnTo>
                  <a:lnTo>
                    <a:pt x="1468936" y="338527"/>
                  </a:lnTo>
                  <a:lnTo>
                    <a:pt x="1442043" y="303111"/>
                  </a:lnTo>
                  <a:lnTo>
                    <a:pt x="1413287" y="269253"/>
                  </a:lnTo>
                  <a:lnTo>
                    <a:pt x="1382744" y="237029"/>
                  </a:lnTo>
                  <a:lnTo>
                    <a:pt x="1350489" y="206515"/>
                  </a:lnTo>
                  <a:lnTo>
                    <a:pt x="1316598" y="177788"/>
                  </a:lnTo>
                  <a:lnTo>
                    <a:pt x="1281147" y="150922"/>
                  </a:lnTo>
                  <a:lnTo>
                    <a:pt x="1244214" y="125994"/>
                  </a:lnTo>
                  <a:lnTo>
                    <a:pt x="1205872" y="103080"/>
                  </a:lnTo>
                  <a:lnTo>
                    <a:pt x="1166199" y="82256"/>
                  </a:lnTo>
                  <a:lnTo>
                    <a:pt x="1125271" y="63597"/>
                  </a:lnTo>
                  <a:lnTo>
                    <a:pt x="1083163" y="47179"/>
                  </a:lnTo>
                  <a:lnTo>
                    <a:pt x="1039952" y="33080"/>
                  </a:lnTo>
                  <a:lnTo>
                    <a:pt x="995714" y="21373"/>
                  </a:lnTo>
                  <a:lnTo>
                    <a:pt x="950524" y="12136"/>
                  </a:lnTo>
                  <a:lnTo>
                    <a:pt x="904458" y="5444"/>
                  </a:lnTo>
                  <a:lnTo>
                    <a:pt x="857594" y="1373"/>
                  </a:lnTo>
                  <a:lnTo>
                    <a:pt x="8100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54980" y="5109972"/>
              <a:ext cx="1620520" cy="1618615"/>
            </a:xfrm>
            <a:custGeom>
              <a:avLst/>
              <a:gdLst/>
              <a:ahLst/>
              <a:cxnLst/>
              <a:rect l="l" t="t" r="r" b="b"/>
              <a:pathLst>
                <a:path w="1620520" h="1618615">
                  <a:moveTo>
                    <a:pt x="0" y="809243"/>
                  </a:moveTo>
                  <a:lnTo>
                    <a:pt x="1375" y="761696"/>
                  </a:lnTo>
                  <a:lnTo>
                    <a:pt x="5450" y="714872"/>
                  </a:lnTo>
                  <a:lnTo>
                    <a:pt x="12149" y="668847"/>
                  </a:lnTo>
                  <a:lnTo>
                    <a:pt x="21395" y="623698"/>
                  </a:lnTo>
                  <a:lnTo>
                    <a:pt x="33114" y="579499"/>
                  </a:lnTo>
                  <a:lnTo>
                    <a:pt x="47228" y="536327"/>
                  </a:lnTo>
                  <a:lnTo>
                    <a:pt x="63662" y="494258"/>
                  </a:lnTo>
                  <a:lnTo>
                    <a:pt x="82340" y="453367"/>
                  </a:lnTo>
                  <a:lnTo>
                    <a:pt x="103185" y="413731"/>
                  </a:lnTo>
                  <a:lnTo>
                    <a:pt x="126122" y="375426"/>
                  </a:lnTo>
                  <a:lnTo>
                    <a:pt x="151075" y="338527"/>
                  </a:lnTo>
                  <a:lnTo>
                    <a:pt x="177968" y="303111"/>
                  </a:lnTo>
                  <a:lnTo>
                    <a:pt x="206724" y="269253"/>
                  </a:lnTo>
                  <a:lnTo>
                    <a:pt x="237267" y="237029"/>
                  </a:lnTo>
                  <a:lnTo>
                    <a:pt x="269522" y="206515"/>
                  </a:lnTo>
                  <a:lnTo>
                    <a:pt x="303413" y="177788"/>
                  </a:lnTo>
                  <a:lnTo>
                    <a:pt x="338864" y="150922"/>
                  </a:lnTo>
                  <a:lnTo>
                    <a:pt x="375797" y="125994"/>
                  </a:lnTo>
                  <a:lnTo>
                    <a:pt x="414139" y="103080"/>
                  </a:lnTo>
                  <a:lnTo>
                    <a:pt x="453812" y="82256"/>
                  </a:lnTo>
                  <a:lnTo>
                    <a:pt x="494740" y="63597"/>
                  </a:lnTo>
                  <a:lnTo>
                    <a:pt x="536848" y="47179"/>
                  </a:lnTo>
                  <a:lnTo>
                    <a:pt x="580059" y="33080"/>
                  </a:lnTo>
                  <a:lnTo>
                    <a:pt x="624297" y="21373"/>
                  </a:lnTo>
                  <a:lnTo>
                    <a:pt x="669487" y="12136"/>
                  </a:lnTo>
                  <a:lnTo>
                    <a:pt x="715553" y="5444"/>
                  </a:lnTo>
                  <a:lnTo>
                    <a:pt x="762417" y="1373"/>
                  </a:lnTo>
                  <a:lnTo>
                    <a:pt x="810006" y="0"/>
                  </a:lnTo>
                  <a:lnTo>
                    <a:pt x="857594" y="1373"/>
                  </a:lnTo>
                  <a:lnTo>
                    <a:pt x="904458" y="5444"/>
                  </a:lnTo>
                  <a:lnTo>
                    <a:pt x="950524" y="12136"/>
                  </a:lnTo>
                  <a:lnTo>
                    <a:pt x="995714" y="21373"/>
                  </a:lnTo>
                  <a:lnTo>
                    <a:pt x="1039952" y="33080"/>
                  </a:lnTo>
                  <a:lnTo>
                    <a:pt x="1083163" y="47179"/>
                  </a:lnTo>
                  <a:lnTo>
                    <a:pt x="1125271" y="63597"/>
                  </a:lnTo>
                  <a:lnTo>
                    <a:pt x="1166199" y="82256"/>
                  </a:lnTo>
                  <a:lnTo>
                    <a:pt x="1205872" y="103080"/>
                  </a:lnTo>
                  <a:lnTo>
                    <a:pt x="1244214" y="125994"/>
                  </a:lnTo>
                  <a:lnTo>
                    <a:pt x="1281147" y="150922"/>
                  </a:lnTo>
                  <a:lnTo>
                    <a:pt x="1316598" y="177788"/>
                  </a:lnTo>
                  <a:lnTo>
                    <a:pt x="1350489" y="206515"/>
                  </a:lnTo>
                  <a:lnTo>
                    <a:pt x="1382744" y="237029"/>
                  </a:lnTo>
                  <a:lnTo>
                    <a:pt x="1413287" y="269253"/>
                  </a:lnTo>
                  <a:lnTo>
                    <a:pt x="1442043" y="303111"/>
                  </a:lnTo>
                  <a:lnTo>
                    <a:pt x="1468936" y="338527"/>
                  </a:lnTo>
                  <a:lnTo>
                    <a:pt x="1493889" y="375426"/>
                  </a:lnTo>
                  <a:lnTo>
                    <a:pt x="1516826" y="413731"/>
                  </a:lnTo>
                  <a:lnTo>
                    <a:pt x="1537671" y="453367"/>
                  </a:lnTo>
                  <a:lnTo>
                    <a:pt x="1556349" y="494258"/>
                  </a:lnTo>
                  <a:lnTo>
                    <a:pt x="1572783" y="536327"/>
                  </a:lnTo>
                  <a:lnTo>
                    <a:pt x="1586897" y="579499"/>
                  </a:lnTo>
                  <a:lnTo>
                    <a:pt x="1598616" y="623698"/>
                  </a:lnTo>
                  <a:lnTo>
                    <a:pt x="1607862" y="668847"/>
                  </a:lnTo>
                  <a:lnTo>
                    <a:pt x="1614561" y="714872"/>
                  </a:lnTo>
                  <a:lnTo>
                    <a:pt x="1618636" y="761696"/>
                  </a:lnTo>
                  <a:lnTo>
                    <a:pt x="1620012" y="809243"/>
                  </a:lnTo>
                  <a:lnTo>
                    <a:pt x="1618636" y="856793"/>
                  </a:lnTo>
                  <a:lnTo>
                    <a:pt x="1614561" y="903619"/>
                  </a:lnTo>
                  <a:lnTo>
                    <a:pt x="1607862" y="949646"/>
                  </a:lnTo>
                  <a:lnTo>
                    <a:pt x="1598616" y="994797"/>
                  </a:lnTo>
                  <a:lnTo>
                    <a:pt x="1586897" y="1038997"/>
                  </a:lnTo>
                  <a:lnTo>
                    <a:pt x="1572783" y="1082170"/>
                  </a:lnTo>
                  <a:lnTo>
                    <a:pt x="1556349" y="1124240"/>
                  </a:lnTo>
                  <a:lnTo>
                    <a:pt x="1537671" y="1165131"/>
                  </a:lnTo>
                  <a:lnTo>
                    <a:pt x="1516826" y="1204767"/>
                  </a:lnTo>
                  <a:lnTo>
                    <a:pt x="1493889" y="1243072"/>
                  </a:lnTo>
                  <a:lnTo>
                    <a:pt x="1468936" y="1279971"/>
                  </a:lnTo>
                  <a:lnTo>
                    <a:pt x="1442043" y="1315387"/>
                  </a:lnTo>
                  <a:lnTo>
                    <a:pt x="1413287" y="1349244"/>
                  </a:lnTo>
                  <a:lnTo>
                    <a:pt x="1382744" y="1381467"/>
                  </a:lnTo>
                  <a:lnTo>
                    <a:pt x="1350489" y="1411980"/>
                  </a:lnTo>
                  <a:lnTo>
                    <a:pt x="1316598" y="1440707"/>
                  </a:lnTo>
                  <a:lnTo>
                    <a:pt x="1281147" y="1467572"/>
                  </a:lnTo>
                  <a:lnTo>
                    <a:pt x="1244214" y="1492499"/>
                  </a:lnTo>
                  <a:lnTo>
                    <a:pt x="1205872" y="1515412"/>
                  </a:lnTo>
                  <a:lnTo>
                    <a:pt x="1166199" y="1536236"/>
                  </a:lnTo>
                  <a:lnTo>
                    <a:pt x="1125271" y="1554894"/>
                  </a:lnTo>
                  <a:lnTo>
                    <a:pt x="1083163" y="1571310"/>
                  </a:lnTo>
                  <a:lnTo>
                    <a:pt x="1039952" y="1585409"/>
                  </a:lnTo>
                  <a:lnTo>
                    <a:pt x="995714" y="1597115"/>
                  </a:lnTo>
                  <a:lnTo>
                    <a:pt x="950524" y="1606352"/>
                  </a:lnTo>
                  <a:lnTo>
                    <a:pt x="904458" y="1613043"/>
                  </a:lnTo>
                  <a:lnTo>
                    <a:pt x="857594" y="1617114"/>
                  </a:lnTo>
                  <a:lnTo>
                    <a:pt x="810006" y="1618487"/>
                  </a:lnTo>
                  <a:lnTo>
                    <a:pt x="762417" y="1617114"/>
                  </a:lnTo>
                  <a:lnTo>
                    <a:pt x="715553" y="1613043"/>
                  </a:lnTo>
                  <a:lnTo>
                    <a:pt x="669487" y="1606352"/>
                  </a:lnTo>
                  <a:lnTo>
                    <a:pt x="624297" y="1597115"/>
                  </a:lnTo>
                  <a:lnTo>
                    <a:pt x="580059" y="1585409"/>
                  </a:lnTo>
                  <a:lnTo>
                    <a:pt x="536848" y="1571310"/>
                  </a:lnTo>
                  <a:lnTo>
                    <a:pt x="494740" y="1554894"/>
                  </a:lnTo>
                  <a:lnTo>
                    <a:pt x="453812" y="1536236"/>
                  </a:lnTo>
                  <a:lnTo>
                    <a:pt x="414139" y="1515412"/>
                  </a:lnTo>
                  <a:lnTo>
                    <a:pt x="375797" y="1492499"/>
                  </a:lnTo>
                  <a:lnTo>
                    <a:pt x="338864" y="1467572"/>
                  </a:lnTo>
                  <a:lnTo>
                    <a:pt x="303413" y="1440707"/>
                  </a:lnTo>
                  <a:lnTo>
                    <a:pt x="269522" y="1411980"/>
                  </a:lnTo>
                  <a:lnTo>
                    <a:pt x="237267" y="1381467"/>
                  </a:lnTo>
                  <a:lnTo>
                    <a:pt x="206724" y="1349244"/>
                  </a:lnTo>
                  <a:lnTo>
                    <a:pt x="177968" y="1315387"/>
                  </a:lnTo>
                  <a:lnTo>
                    <a:pt x="151075" y="1279971"/>
                  </a:lnTo>
                  <a:lnTo>
                    <a:pt x="126122" y="1243072"/>
                  </a:lnTo>
                  <a:lnTo>
                    <a:pt x="103185" y="1204767"/>
                  </a:lnTo>
                  <a:lnTo>
                    <a:pt x="82340" y="1165131"/>
                  </a:lnTo>
                  <a:lnTo>
                    <a:pt x="63662" y="1124240"/>
                  </a:lnTo>
                  <a:lnTo>
                    <a:pt x="47228" y="1082170"/>
                  </a:lnTo>
                  <a:lnTo>
                    <a:pt x="33114" y="1038997"/>
                  </a:lnTo>
                  <a:lnTo>
                    <a:pt x="21395" y="994797"/>
                  </a:lnTo>
                  <a:lnTo>
                    <a:pt x="12149" y="949646"/>
                  </a:lnTo>
                  <a:lnTo>
                    <a:pt x="5450" y="903619"/>
                  </a:lnTo>
                  <a:lnTo>
                    <a:pt x="1375" y="856793"/>
                  </a:lnTo>
                  <a:lnTo>
                    <a:pt x="0" y="8092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06185" y="5722111"/>
            <a:ext cx="111633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5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Использование</a:t>
            </a:r>
            <a:endParaRPr sz="1200">
              <a:latin typeface="Microsoft Sans Serif"/>
              <a:cs typeface="Microsoft Sans Serif"/>
            </a:endParaRPr>
          </a:p>
          <a:p>
            <a:pPr marL="3810" algn="ctr">
              <a:lnSpc>
                <a:spcPts val="1345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целях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4470" y="5393563"/>
            <a:ext cx="2243455" cy="160704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5080" indent="-114300">
              <a:lnSpc>
                <a:spcPct val="86200"/>
              </a:lnSpc>
              <a:spcBef>
                <a:spcPts val="295"/>
              </a:spcBef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повышения 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эффективности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и </a:t>
            </a:r>
            <a:r>
              <a:rPr sz="1400" spc="-30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качества</a:t>
            </a: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4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программ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345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повышение</a:t>
            </a:r>
            <a:r>
              <a:rPr sz="14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качества</a:t>
            </a:r>
            <a:endParaRPr sz="1400" dirty="0">
              <a:latin typeface="Microsoft Sans Serif"/>
              <a:cs typeface="Microsoft Sans Serif"/>
            </a:endParaRPr>
          </a:p>
          <a:p>
            <a:pPr marL="127000" marR="7620">
              <a:lnSpc>
                <a:spcPts val="1240"/>
              </a:lnSpc>
              <a:spcBef>
                <a:spcPts val="110"/>
              </a:spcBef>
            </a:pPr>
            <a:r>
              <a:rPr sz="14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400" spc="1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образовательной </a:t>
            </a:r>
            <a:r>
              <a:rPr sz="1400" spc="-3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организацией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85725" y="1179314"/>
            <a:ext cx="4876800" cy="80152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Использование электронных средств обучения, дистанционных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551" y="2149316"/>
            <a:ext cx="4972050" cy="4447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Новый ФГОС фиксирует право школы применять различные образовательные технологии, в том числе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дистанционные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 этом, если школьники учатся с использованием дистанционных технологий, ОО должна обеспечить их индивидуальным авторизованным доступом ко всем ресурсам. И доступ должен быть как на территории школы, так и за ее пределами: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«Информационно-образовательная среда Организации должна обеспечивать: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возможность использования участниками образовательного процесса ресурсов и сервисов цифровой образовательной среды;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безопасный доступ к верифицированным образовательным ресурсам цифровой образовательной среды;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информационно-методическую поддержку образовательной деятельности;…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современные процедуры создания, поиска, сбора, анализа, обработки, хранения и представления информации;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дистанционное взаимодействие всех участников образовательных отношений (обучающихся, родителей (законных представителей) несовершеннолетних обучающихся, педагогических работников, органов управления в сфере образования, общественности), в том числе в рамках дистанционного образования с соблюдением законодательства Российской Федерации…».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676776" y="1367909"/>
            <a:ext cx="2257669" cy="51863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Оснащение кабинетов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572125" y="1972270"/>
            <a:ext cx="2943225" cy="467153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Ранее  ФГОС предъявлял общие требования к оснащению кабинетов. Новый ФГОС ООО установил требования к оснащению кабинетов   по   отдельным   предметным   областям: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П. 36.3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«Кабинеты по предметным областям "Русский язык и литература", "Родной язык и родная литература", "Иностранные языки", "Общественно-научные предметы", "Искусство", "Технология", "Физическая культура и основы безопасности жизнедеятельности" должны быть оснащены комплектами наглядных пособий, карт, учебных макетов, специального оборудования, обеспечивающих развитие компетенций в соответствии с программой основного общего образования».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986918" y="1453634"/>
            <a:ext cx="2904962" cy="51863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Деление учеников на группы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9079760" y="2149316"/>
            <a:ext cx="2976481" cy="358955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Ранее ФГОС таких норм не устанавливал.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Новые стандарты НОО и ООО позволяют организовать образовательную деятельность при помощи деления обучающихся на группы.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в группах можно строить по-разному: с учетом успеваемости, образовательных потребностей и интересов, целей.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позволит педагогам реализовывать дифференцированный подход.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1762124" y="162768"/>
            <a:ext cx="86772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Изменение и расширение требований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материально-технической базе 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18" y="162768"/>
            <a:ext cx="1223182" cy="9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1762124" y="162768"/>
            <a:ext cx="86772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Изменение и расширение требований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материально-технической базе 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865885" y="1374071"/>
            <a:ext cx="2342757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Обучающиеся с ОВЗ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80975" y="2076509"/>
            <a:ext cx="4038600" cy="4189809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разделе «Общие положения» указано, что ФГОС НОО не нужно применять для обучения детей с ОВЗ и интеллектуальными нарушениями.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Адаптированные программы на уровне ООО разрабатывают на основе нового ФГОС ООО. Для этого в него внесли вариации предметов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глухих и слабослышащих можно не включать в программу музыку). При этом для всех детей с ОВЗ вместо физкультуры необходимо внести адаптивную физкультуру.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Если школа увеличивает срок освоения адаптированной программы до шести лет, то объем аудиторных часов не может превышать 6018.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733925" y="1374071"/>
            <a:ext cx="3868816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791908" y="2361841"/>
            <a:ext cx="3752850" cy="216711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новых ФГОС требований к психолого-педагогическим условиям стало больше. При этом акцент сделан на социально-психологической адаптации к школе.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Подробно описан порядок, по которому следует проводить психолого-педагогическое сопровождение участников образовательных отношений.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020175" y="1299299"/>
            <a:ext cx="3047999" cy="89582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8905874" y="2347941"/>
            <a:ext cx="3028951" cy="339673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Предыдущие ФГОС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четко определяли, что повышать квалификацию педагоги должны не реже чем раз в три года.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Новые ФГОС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эту норму исключили. В Законе об образовании по-прежнему закреплено, что педагог может проходить дополнительное профессиональное образование раз в три года и обязан систематически повышать квалификацию. Но указания, как часто он должен это делать, теперь нет.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25" y="4899389"/>
            <a:ext cx="1985900" cy="12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1724025" y="189076"/>
            <a:ext cx="90868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Изменения в требованиях  к пояснительной записке ООП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структуре содержательного раздела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813099" y="1395293"/>
            <a:ext cx="3474349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Пояснительная записка к ООП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081910" y="2271416"/>
            <a:ext cx="2936725" cy="336875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Единые требования для ООП НОО и ООО (раньше были разными).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уровне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НОО указывать в записке состав участников образовательных отношений и общие подходы к организации внеурочной деятельности не нужно.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уровне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ООО необходимо добавить общую характеристику программы.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пояснительных записках к ООП НОО и ООО необходимо прописать механизмы реализации программы.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696075" y="1395293"/>
            <a:ext cx="3682996" cy="61293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Содержательный раздел ООП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267449" y="2181197"/>
            <a:ext cx="5124451" cy="4481155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уровне НОО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убрана программа коррекционной работы и программа формирования экологической культуры, здорового и безопасного образа жизни.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уровне ООО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вместо программы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 указали программу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уровне НОО и ООО дополнен раздел рабочими программами учебных модулей.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Содержательный раздел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ООП НОО и ООО должен состоять из: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рабочих	 программ	учебных	предметов,	учебных	курсов, курсов внеурочной деятельности,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учебных модулей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рабочей программы воспитания.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содержательный раздел программы ООО должна быть включена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программа коррекционной 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том случае, если в школе обучаются дети  с ОВЗ.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794000"/>
            <a:ext cx="11699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2370671" y="219918"/>
            <a:ext cx="749617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8902" y="219918"/>
            <a:ext cx="713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курсов, учебных модулей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99642"/>
              </p:ext>
            </p:extLst>
          </p:nvPr>
        </p:nvGraphicFramePr>
        <p:xfrm>
          <a:off x="390525" y="1032275"/>
          <a:ext cx="11287125" cy="5042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18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9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35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8845">
                <a:tc>
                  <a:txBody>
                    <a:bodyPr/>
                    <a:lstStyle/>
                    <a:p>
                      <a:pPr marL="56388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497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Предыдущий</a:t>
                      </a:r>
                      <a:r>
                        <a:rPr lang="en-US" sz="16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0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ФГОС- 2021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863">
                <a:tc>
                  <a:txBody>
                    <a:bodyPr/>
                    <a:lstStyle/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en-US" sz="16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программ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3655" algn="just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курсов,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just">
                        <a:lnSpc>
                          <a:spcPts val="160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 программы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предметов,</a:t>
                      </a:r>
                      <a:r>
                        <a:rPr lang="ru-RU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 (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  </a:t>
                      </a:r>
                      <a:r>
                        <a:rPr lang="ru-RU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деятельности),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модулей.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467">
                <a:tc>
                  <a:txBody>
                    <a:bodyPr/>
                    <a:lstStyle/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</a:t>
                      </a:r>
                      <a:r>
                        <a:rPr lang="ru-RU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5560" algn="just">
                        <a:spcBef>
                          <a:spcPts val="365"/>
                        </a:spcBef>
                        <a:spcAft>
                          <a:spcPts val="0"/>
                        </a:spcAft>
                        <a:tabLst>
                          <a:tab pos="1068070" algn="l"/>
                          <a:tab pos="130873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Различается для рабочих</a:t>
                      </a:r>
                      <a:r>
                        <a:rPr lang="ru-RU" sz="1600" spc="-335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 учебных</a:t>
                      </a:r>
                      <a:r>
                        <a:rPr lang="ru-RU" sz="1600" spc="-34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предметов,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 внеурочной</a:t>
                      </a:r>
                      <a:r>
                        <a:rPr lang="ru-RU" sz="1600" spc="-34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4290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Одинаковая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всех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программ, в том</a:t>
                      </a:r>
                      <a:r>
                        <a:rPr lang="ru-RU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r>
                        <a:rPr lang="ru-RU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еятельности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0941">
                <a:tc>
                  <a:txBody>
                    <a:bodyPr/>
                    <a:lstStyle/>
                    <a:p>
                      <a:pPr marL="48895" marR="34290" algn="l">
                        <a:spcBef>
                          <a:spcPts val="1165"/>
                        </a:spcBef>
                        <a:spcAft>
                          <a:spcPts val="0"/>
                        </a:spcAft>
                        <a:tabLst>
                          <a:tab pos="1223645" algn="l"/>
                          <a:tab pos="125793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Тематическое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учебных  предметов, курсов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структуре </a:t>
                      </a:r>
                      <a:r>
                        <a:rPr lang="ru-RU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4925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учетом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воспитания, с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указанием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количества</a:t>
                      </a:r>
                      <a:r>
                        <a:rPr lang="ru-RU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часов,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отводимых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</a:t>
                      </a:r>
                      <a:r>
                        <a:rPr lang="ru-RU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каждой</a:t>
                      </a:r>
                      <a:r>
                        <a:rPr lang="ru-RU" sz="16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8285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 указанием количества академических часов, отводимых на освоение каждой темы, возможности  использования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этой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теме ЭОР и ЦОР.</a:t>
                      </a:r>
                    </a:p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8285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391">
                <a:tc>
                  <a:txBody>
                    <a:bodyPr/>
                    <a:lstStyle/>
                    <a:p>
                      <a:pPr marL="48895" marR="32385" algn="l">
                        <a:spcBef>
                          <a:spcPts val="1145"/>
                        </a:spcBef>
                        <a:spcAft>
                          <a:spcPts val="0"/>
                        </a:spcAft>
                        <a:tabLst>
                          <a:tab pos="1271905" algn="l"/>
                        </a:tabLs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 программы воспитания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05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tabLst>
                          <a:tab pos="947420" algn="l"/>
                        </a:tabLs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разделе</a:t>
                      </a:r>
                      <a:r>
                        <a:rPr lang="ru-RU" sz="16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«Тематическое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планирование»</a:t>
                      </a:r>
                      <a:r>
                        <a:rPr lang="ru-RU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33655">
                        <a:spcBef>
                          <a:spcPts val="1145"/>
                        </a:spcBef>
                        <a:spcAft>
                          <a:spcPts val="0"/>
                        </a:spcAft>
                        <a:tabLst>
                          <a:tab pos="604520" algn="l"/>
                          <a:tab pos="1283335" algn="l"/>
                        </a:tabLs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всех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разделах</a:t>
                      </a:r>
                      <a:r>
                        <a:rPr lang="en-US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</a:t>
                      </a:r>
                      <a:r>
                        <a:rPr lang="en-US" sz="1600" b="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1863">
                <a:tc>
                  <a:txBody>
                    <a:bodyPr/>
                    <a:lstStyle/>
                    <a:p>
                      <a:pPr marL="48895" marR="104775" algn="l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 рабочей программы курса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33020" algn="just">
                        <a:spcBef>
                          <a:spcPts val="345"/>
                        </a:spcBef>
                        <a:spcAft>
                          <a:spcPts val="0"/>
                        </a:spcAft>
                        <a:tabLst>
                          <a:tab pos="1049655" algn="l"/>
                          <a:tab pos="1439545" algn="l"/>
                        </a:tabLs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содержании</a:t>
                      </a:r>
                      <a:r>
                        <a:rPr lang="en-US" sz="1600" b="0" spc="-34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en-US" sz="1600" b="0" spc="-4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должны</a:t>
                      </a:r>
                      <a:r>
                        <a:rPr lang="en-US" sz="1600" b="0" spc="-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0" spc="-34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указаны</a:t>
                      </a:r>
                      <a:r>
                        <a:rPr lang="ru-RU" sz="16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en-US" sz="1600" b="0" spc="-34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en-US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8895" marR="3175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программе</a:t>
                      </a:r>
                      <a:r>
                        <a:rPr lang="en-US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должны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  <a:r>
                        <a:rPr lang="en-US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указаны</a:t>
                      </a:r>
                      <a:r>
                        <a:rPr lang="en-US" sz="16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 занятий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Научно-методическое</a:t>
            </a:r>
            <a:r>
              <a:rPr spc="55" dirty="0"/>
              <a:t> </a:t>
            </a:r>
            <a:r>
              <a:rPr spc="-15" dirty="0"/>
              <a:t>сопровождение</a:t>
            </a:r>
            <a:r>
              <a:rPr spc="45" dirty="0"/>
              <a:t> </a:t>
            </a:r>
            <a:r>
              <a:rPr spc="-10" dirty="0"/>
              <a:t>ФГОС: </a:t>
            </a:r>
            <a:r>
              <a:rPr spc="-765" dirty="0"/>
              <a:t> </a:t>
            </a:r>
            <a:r>
              <a:rPr spc="-20" dirty="0"/>
              <a:t>конструктор</a:t>
            </a:r>
            <a:r>
              <a:rPr spc="55" dirty="0"/>
              <a:t> </a:t>
            </a:r>
            <a:r>
              <a:rPr spc="-15" dirty="0"/>
              <a:t>рабочих</a:t>
            </a:r>
            <a:r>
              <a:rPr spc="20" dirty="0"/>
              <a:t> </a:t>
            </a:r>
            <a:r>
              <a:rPr spc="-10" dirty="0"/>
              <a:t>программ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4262" y="1152957"/>
            <a:ext cx="9365615" cy="427418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400" b="1" spc="-5" dirty="0">
                <a:solidFill>
                  <a:srgbClr val="44536A"/>
                </a:solidFill>
                <a:latin typeface="Arial"/>
                <a:cs typeface="Arial"/>
              </a:rPr>
              <a:t>Единая</a:t>
            </a:r>
            <a:r>
              <a:rPr sz="2400" b="1" spc="-2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44536A"/>
                </a:solidFill>
                <a:latin typeface="Arial"/>
                <a:cs typeface="Arial"/>
              </a:rPr>
              <a:t>схема</a:t>
            </a:r>
            <a:r>
              <a:rPr sz="2400" b="1" spc="2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536A"/>
                </a:solidFill>
                <a:latin typeface="Arial"/>
                <a:cs typeface="Arial"/>
              </a:rPr>
              <a:t>для</a:t>
            </a:r>
            <a:r>
              <a:rPr sz="24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4536A"/>
                </a:solidFill>
                <a:latin typeface="Arial"/>
                <a:cs typeface="Arial"/>
              </a:rPr>
              <a:t>программ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Примерная</a:t>
            </a:r>
            <a:r>
              <a:rPr sz="1900" spc="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рабочая</a:t>
            </a:r>
            <a:r>
              <a:rPr sz="1900" spc="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программа</a:t>
            </a:r>
            <a:r>
              <a:rPr sz="1900" spc="6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основного</a:t>
            </a:r>
            <a:r>
              <a:rPr sz="1900" spc="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общего</a:t>
            </a:r>
            <a:r>
              <a:rPr sz="1900" spc="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образования.</a:t>
            </a:r>
            <a:endParaRPr sz="1900" dirty="0">
              <a:latin typeface="Microsoft Sans Serif"/>
              <a:cs typeface="Microsoft Sans Serif"/>
            </a:endParaRPr>
          </a:p>
          <a:p>
            <a:pPr marL="12065" marR="269875">
              <a:lnSpc>
                <a:spcPct val="100000"/>
              </a:lnSpc>
              <a:spcBef>
                <a:spcPts val="600"/>
              </a:spcBef>
              <a:tabLst>
                <a:tab pos="354965" algn="l"/>
                <a:tab pos="355600" algn="l"/>
              </a:tabLst>
            </a:pP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Пояснительная</a:t>
            </a:r>
            <a:r>
              <a:rPr sz="1900" spc="7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записка,</a:t>
            </a:r>
            <a:r>
              <a:rPr sz="1900" spc="7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включающая:</a:t>
            </a:r>
            <a:r>
              <a:rPr sz="1900" spc="4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цели</a:t>
            </a:r>
            <a:r>
              <a:rPr sz="1900" spc="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обучения,</a:t>
            </a:r>
            <a:r>
              <a:rPr sz="1900" spc="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общая</a:t>
            </a:r>
            <a:r>
              <a:rPr sz="1900" spc="4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характеристика </a:t>
            </a:r>
            <a:r>
              <a:rPr sz="1900" spc="-49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предмета,</a:t>
            </a:r>
            <a:r>
              <a:rPr sz="1900" spc="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место</a:t>
            </a:r>
            <a:r>
              <a:rPr sz="1900" spc="4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предмета</a:t>
            </a:r>
            <a:r>
              <a:rPr sz="1900" spc="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в</a:t>
            </a:r>
            <a:r>
              <a:rPr sz="1900" spc="2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учебном</a:t>
            </a:r>
            <a:r>
              <a:rPr sz="1900" spc="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плане.</a:t>
            </a:r>
            <a:endParaRPr sz="1900" dirty="0">
              <a:latin typeface="Microsoft Sans Serif"/>
              <a:cs typeface="Microsoft Sans Serif"/>
            </a:endParaRPr>
          </a:p>
          <a:p>
            <a:pPr marL="354965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Планируемые</a:t>
            </a:r>
            <a:r>
              <a:rPr sz="1900" spc="8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4471C4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900" spc="7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освоения</a:t>
            </a:r>
            <a:r>
              <a:rPr sz="1900" spc="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примерной</a:t>
            </a:r>
            <a:r>
              <a:rPr sz="1900" spc="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рабочей</a:t>
            </a:r>
            <a:r>
              <a:rPr sz="1900" spc="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программы:</a:t>
            </a:r>
            <a:endParaRPr sz="1900" dirty="0">
              <a:latin typeface="Microsoft Sans Serif"/>
              <a:cs typeface="Microsoft Sans Serif"/>
            </a:endParaRPr>
          </a:p>
          <a:p>
            <a:pPr marL="812165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личностные;</a:t>
            </a:r>
            <a:endParaRPr sz="1900" dirty="0">
              <a:latin typeface="Microsoft Sans Serif"/>
              <a:cs typeface="Microsoft Sans Serif"/>
            </a:endParaRPr>
          </a:p>
          <a:p>
            <a:pPr marL="812165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метапредметные;</a:t>
            </a:r>
            <a:endParaRPr sz="1900" dirty="0">
              <a:latin typeface="Microsoft Sans Serif"/>
              <a:cs typeface="Microsoft Sans Serif"/>
            </a:endParaRPr>
          </a:p>
          <a:p>
            <a:pPr marL="812165" lvl="1" indent="-343535">
              <a:lnSpc>
                <a:spcPct val="100000"/>
              </a:lnSpc>
              <a:buFont typeface="Wingdings"/>
              <a:buChar char=""/>
              <a:tabLst>
                <a:tab pos="812165" algn="l"/>
                <a:tab pos="812800" algn="l"/>
              </a:tabLst>
            </a:pP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предметные</a:t>
            </a:r>
            <a:r>
              <a:rPr sz="1900" spc="4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(по</a:t>
            </a:r>
            <a:r>
              <a:rPr sz="1900" spc="1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годам</a:t>
            </a:r>
            <a:r>
              <a:rPr sz="190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обучения).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Личностные</a:t>
            </a:r>
            <a:r>
              <a:rPr sz="1900" spc="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и</a:t>
            </a:r>
            <a:r>
              <a:rPr sz="1900" spc="4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метапредметные</a:t>
            </a:r>
            <a:r>
              <a:rPr sz="1900" spc="10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4471C4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900" spc="7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раскрываются</a:t>
            </a:r>
            <a:r>
              <a:rPr sz="1900" spc="7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на</a:t>
            </a:r>
            <a:r>
              <a:rPr sz="1900" spc="4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основе</a:t>
            </a:r>
            <a:r>
              <a:rPr sz="1900" spc="7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обновленного</a:t>
            </a:r>
            <a:endParaRPr sz="1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900" spc="-85" dirty="0">
                <a:solidFill>
                  <a:srgbClr val="4471C4"/>
                </a:solidFill>
                <a:latin typeface="Microsoft Sans Serif"/>
                <a:cs typeface="Microsoft Sans Serif"/>
              </a:rPr>
              <a:t>ФГОС</a:t>
            </a:r>
            <a:r>
              <a:rPr sz="1900" spc="3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ООО</a:t>
            </a:r>
            <a:r>
              <a:rPr sz="1900" spc="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с</a:t>
            </a:r>
            <a:r>
              <a:rPr sz="1900" spc="2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учетом</a:t>
            </a:r>
            <a:r>
              <a:rPr sz="1900" spc="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специфики</a:t>
            </a:r>
            <a:r>
              <a:rPr sz="1900" spc="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предмета.</a:t>
            </a:r>
            <a:endParaRPr sz="1900" dirty="0">
              <a:latin typeface="Microsoft Sans Serif"/>
              <a:cs typeface="Microsoft Sans Serif"/>
            </a:endParaRPr>
          </a:p>
          <a:p>
            <a:pPr marL="12065">
              <a:lnSpc>
                <a:spcPct val="100000"/>
              </a:lnSpc>
              <a:spcBef>
                <a:spcPts val="605"/>
              </a:spcBef>
              <a:tabLst>
                <a:tab pos="280670" algn="l"/>
              </a:tabLst>
            </a:pPr>
            <a:r>
              <a:rPr lang="ru-RU" sz="1900" spc="-20" dirty="0" smtClean="0">
                <a:solidFill>
                  <a:srgbClr val="4471C4"/>
                </a:solidFill>
                <a:latin typeface="Microsoft Sans Serif"/>
                <a:cs typeface="Microsoft Sans Serif"/>
              </a:rPr>
              <a:t>2. </a:t>
            </a:r>
            <a:r>
              <a:rPr sz="1900" spc="-20" dirty="0" err="1" smtClean="0">
                <a:solidFill>
                  <a:srgbClr val="4471C4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900" spc="75" dirty="0" smtClean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учебных</a:t>
            </a:r>
            <a:r>
              <a:rPr sz="1900" spc="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предметов</a:t>
            </a:r>
            <a:r>
              <a:rPr sz="1900" spc="7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4471C4"/>
                </a:solidFill>
                <a:latin typeface="Microsoft Sans Serif"/>
                <a:cs typeface="Microsoft Sans Serif"/>
              </a:rPr>
              <a:t>по</a:t>
            </a:r>
            <a:r>
              <a:rPr sz="1900" spc="1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годам</a:t>
            </a:r>
            <a:r>
              <a:rPr sz="1900" spc="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обучения.</a:t>
            </a:r>
            <a:endParaRPr sz="1900" dirty="0">
              <a:latin typeface="Microsoft Sans Serif"/>
              <a:cs typeface="Microsoft Sans Serif"/>
            </a:endParaRPr>
          </a:p>
          <a:p>
            <a:pPr marL="280035" indent="-26797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80670" algn="l"/>
              </a:tabLst>
            </a:pPr>
            <a:r>
              <a:rPr sz="1900"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Тематическое</a:t>
            </a:r>
            <a:r>
              <a:rPr sz="1900" spc="50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планирование.</a:t>
            </a:r>
            <a:endParaRPr sz="19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709" y="5710297"/>
            <a:ext cx="9425945" cy="1035066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5475" y="5719292"/>
          <a:ext cx="9340214" cy="949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8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Тематические</a:t>
                      </a:r>
                      <a:r>
                        <a:rPr sz="1600" b="1" spc="3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блоки, темы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Основное</a:t>
                      </a:r>
                      <a:r>
                        <a:rPr sz="1600" b="1" spc="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содержание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4415" marR="162560" indent="-8648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Основные </a:t>
                      </a:r>
                      <a:r>
                        <a:rPr sz="16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виды </a:t>
                      </a:r>
                      <a:r>
                        <a:rPr sz="16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600" b="1" spc="-4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172" y="5751576"/>
            <a:ext cx="882396" cy="89916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1704" y="6471005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19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30715"/>
            <a:ext cx="3832860" cy="1574165"/>
            <a:chOff x="0" y="230715"/>
            <a:chExt cx="3832860" cy="1574165"/>
          </a:xfrm>
        </p:grpSpPr>
        <p:sp>
          <p:nvSpPr>
            <p:cNvPr id="4" name="object 4"/>
            <p:cNvSpPr/>
            <p:nvPr/>
          </p:nvSpPr>
          <p:spPr>
            <a:xfrm>
              <a:off x="0" y="1117091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0" y="230715"/>
              <a:ext cx="755836" cy="8452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196339"/>
              <a:ext cx="3698748" cy="6050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063" y="1196339"/>
              <a:ext cx="3698875" cy="605155"/>
            </a:xfrm>
            <a:custGeom>
              <a:avLst/>
              <a:gdLst/>
              <a:ahLst/>
              <a:cxnLst/>
              <a:rect l="l" t="t" r="r" b="b"/>
              <a:pathLst>
                <a:path w="3698875" h="605155">
                  <a:moveTo>
                    <a:pt x="0" y="100837"/>
                  </a:moveTo>
                  <a:lnTo>
                    <a:pt x="7924" y="61561"/>
                  </a:lnTo>
                  <a:lnTo>
                    <a:pt x="29535" y="29511"/>
                  </a:lnTo>
                  <a:lnTo>
                    <a:pt x="61588" y="7915"/>
                  </a:lnTo>
                  <a:lnTo>
                    <a:pt x="100838" y="0"/>
                  </a:lnTo>
                  <a:lnTo>
                    <a:pt x="3597910" y="0"/>
                  </a:lnTo>
                  <a:lnTo>
                    <a:pt x="3637186" y="7915"/>
                  </a:lnTo>
                  <a:lnTo>
                    <a:pt x="3669236" y="29511"/>
                  </a:lnTo>
                  <a:lnTo>
                    <a:pt x="3690832" y="61561"/>
                  </a:lnTo>
                  <a:lnTo>
                    <a:pt x="3698748" y="100837"/>
                  </a:lnTo>
                  <a:lnTo>
                    <a:pt x="3698748" y="504189"/>
                  </a:lnTo>
                  <a:lnTo>
                    <a:pt x="3690832" y="543466"/>
                  </a:lnTo>
                  <a:lnTo>
                    <a:pt x="3669236" y="575516"/>
                  </a:lnTo>
                  <a:lnTo>
                    <a:pt x="3637186" y="597112"/>
                  </a:lnTo>
                  <a:lnTo>
                    <a:pt x="3597910" y="605027"/>
                  </a:lnTo>
                  <a:lnTo>
                    <a:pt x="100838" y="605027"/>
                  </a:lnTo>
                  <a:lnTo>
                    <a:pt x="61588" y="597112"/>
                  </a:lnTo>
                  <a:lnTo>
                    <a:pt x="29535" y="575516"/>
                  </a:lnTo>
                  <a:lnTo>
                    <a:pt x="7924" y="543466"/>
                  </a:lnTo>
                  <a:lnTo>
                    <a:pt x="0" y="504189"/>
                  </a:lnTo>
                  <a:lnTo>
                    <a:pt x="0" y="100837"/>
                  </a:lnTo>
                  <a:close/>
                </a:path>
              </a:pathLst>
            </a:custGeom>
            <a:ln w="609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496" y="230715"/>
            <a:ext cx="757243" cy="8452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8190" y="1207770"/>
            <a:ext cx="284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Федеральные </a:t>
            </a:r>
            <a:r>
              <a:rPr sz="1200" b="1" spc="-10" dirty="0">
                <a:latin typeface="Arial"/>
                <a:cs typeface="Arial"/>
              </a:rPr>
              <a:t>государственные </a:t>
            </a:r>
            <a:r>
              <a:rPr sz="1200" b="1" spc="-5" dirty="0">
                <a:latin typeface="Arial"/>
                <a:cs typeface="Arial"/>
              </a:rPr>
              <a:t> образовательные </a:t>
            </a:r>
            <a:r>
              <a:rPr sz="1200" b="1" spc="-10" dirty="0">
                <a:latin typeface="Arial"/>
                <a:cs typeface="Arial"/>
              </a:rPr>
              <a:t>стандарты </a:t>
            </a:r>
            <a:r>
              <a:rPr sz="1200" b="1" spc="-5" dirty="0">
                <a:latin typeface="Arial"/>
                <a:cs typeface="Arial"/>
              </a:rPr>
              <a:t>общего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образования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58820" y="438615"/>
            <a:ext cx="1002201" cy="56909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301740" y="2769107"/>
            <a:ext cx="1722120" cy="550545"/>
          </a:xfrm>
          <a:custGeom>
            <a:avLst/>
            <a:gdLst/>
            <a:ahLst/>
            <a:cxnLst/>
            <a:rect l="l" t="t" r="r" b="b"/>
            <a:pathLst>
              <a:path w="172212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4" y="0"/>
                </a:lnTo>
                <a:lnTo>
                  <a:pt x="1630426" y="0"/>
                </a:lnTo>
                <a:lnTo>
                  <a:pt x="1666130" y="7201"/>
                </a:lnTo>
                <a:lnTo>
                  <a:pt x="1695275" y="26844"/>
                </a:lnTo>
                <a:lnTo>
                  <a:pt x="1714918" y="55989"/>
                </a:lnTo>
                <a:lnTo>
                  <a:pt x="1722119" y="91693"/>
                </a:lnTo>
                <a:lnTo>
                  <a:pt x="1722119" y="458469"/>
                </a:lnTo>
                <a:lnTo>
                  <a:pt x="1714918" y="494174"/>
                </a:lnTo>
                <a:lnTo>
                  <a:pt x="1695275" y="523319"/>
                </a:lnTo>
                <a:lnTo>
                  <a:pt x="1666130" y="542962"/>
                </a:lnTo>
                <a:lnTo>
                  <a:pt x="1630426" y="550163"/>
                </a:lnTo>
                <a:lnTo>
                  <a:pt x="91694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3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31991" y="2785618"/>
            <a:ext cx="1260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14 примерных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начального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1947" y="2907919"/>
            <a:ext cx="1917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435" algn="l"/>
              </a:tabLst>
            </a:pPr>
            <a:r>
              <a:rPr sz="800" u="heavy" dirty="0">
                <a:solidFill>
                  <a:srgbClr val="C00000"/>
                </a:solidFill>
                <a:uFill>
                  <a:solidFill>
                    <a:srgbClr val="4471C4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096" y="3695192"/>
            <a:ext cx="345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475" marR="5080" indent="-12484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ФГОС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ОСНОВНОГО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ОБЩЕГО 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5-9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 КЛАССЫ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985" y="4466335"/>
            <a:ext cx="329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185" marR="5080" indent="-10871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ФГОС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СРЕДНЕГО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ОБЩЕГО 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10-11</a:t>
            </a:r>
            <a:r>
              <a:rPr sz="1200" b="1" spc="-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КЛАССЫ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96384" y="1193291"/>
            <a:ext cx="3438525" cy="607060"/>
          </a:xfrm>
          <a:custGeom>
            <a:avLst/>
            <a:gdLst/>
            <a:ahLst/>
            <a:cxnLst/>
            <a:rect l="l" t="t" r="r" b="b"/>
            <a:pathLst>
              <a:path w="3438525" h="607060">
                <a:moveTo>
                  <a:pt x="0" y="101092"/>
                </a:moveTo>
                <a:lnTo>
                  <a:pt x="7937" y="61722"/>
                </a:lnTo>
                <a:lnTo>
                  <a:pt x="29590" y="29590"/>
                </a:lnTo>
                <a:lnTo>
                  <a:pt x="61721" y="7937"/>
                </a:lnTo>
                <a:lnTo>
                  <a:pt x="101091" y="0"/>
                </a:lnTo>
                <a:lnTo>
                  <a:pt x="3337051" y="0"/>
                </a:lnTo>
                <a:lnTo>
                  <a:pt x="3376421" y="7937"/>
                </a:lnTo>
                <a:lnTo>
                  <a:pt x="3408552" y="29590"/>
                </a:lnTo>
                <a:lnTo>
                  <a:pt x="3430206" y="61722"/>
                </a:lnTo>
                <a:lnTo>
                  <a:pt x="3438143" y="101092"/>
                </a:lnTo>
                <a:lnTo>
                  <a:pt x="3438143" y="505460"/>
                </a:lnTo>
                <a:lnTo>
                  <a:pt x="3430206" y="544830"/>
                </a:lnTo>
                <a:lnTo>
                  <a:pt x="3408552" y="576961"/>
                </a:lnTo>
                <a:lnTo>
                  <a:pt x="3376421" y="598614"/>
                </a:lnTo>
                <a:lnTo>
                  <a:pt x="3337051" y="606552"/>
                </a:lnTo>
                <a:lnTo>
                  <a:pt x="101091" y="606552"/>
                </a:lnTo>
                <a:lnTo>
                  <a:pt x="61722" y="598614"/>
                </a:lnTo>
                <a:lnTo>
                  <a:pt x="29591" y="576961"/>
                </a:lnTo>
                <a:lnTo>
                  <a:pt x="7937" y="544830"/>
                </a:lnTo>
                <a:lnTo>
                  <a:pt x="0" y="505460"/>
                </a:lnTo>
                <a:lnTo>
                  <a:pt x="0" y="101092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35422" y="1296670"/>
            <a:ext cx="2559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195" marR="5080" indent="-27813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Детализация требований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ФГОС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методических документах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808336" y="2170048"/>
            <a:ext cx="2040889" cy="1498600"/>
            <a:chOff x="9808336" y="2170048"/>
            <a:chExt cx="2040889" cy="14986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1511" y="2173223"/>
              <a:ext cx="2034540" cy="14919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11511" y="2173223"/>
              <a:ext cx="2034539" cy="1492250"/>
            </a:xfrm>
            <a:custGeom>
              <a:avLst/>
              <a:gdLst/>
              <a:ahLst/>
              <a:cxnLst/>
              <a:rect l="l" t="t" r="r" b="b"/>
              <a:pathLst>
                <a:path w="2034540" h="1492250">
                  <a:moveTo>
                    <a:pt x="0" y="248665"/>
                  </a:moveTo>
                  <a:lnTo>
                    <a:pt x="4007" y="203980"/>
                  </a:lnTo>
                  <a:lnTo>
                    <a:pt x="15562" y="161917"/>
                  </a:lnTo>
                  <a:lnTo>
                    <a:pt x="33960" y="123180"/>
                  </a:lnTo>
                  <a:lnTo>
                    <a:pt x="58498" y="88473"/>
                  </a:lnTo>
                  <a:lnTo>
                    <a:pt x="88473" y="58498"/>
                  </a:lnTo>
                  <a:lnTo>
                    <a:pt x="123180" y="33960"/>
                  </a:lnTo>
                  <a:lnTo>
                    <a:pt x="161917" y="15562"/>
                  </a:lnTo>
                  <a:lnTo>
                    <a:pt x="203980" y="4007"/>
                  </a:lnTo>
                  <a:lnTo>
                    <a:pt x="248666" y="0"/>
                  </a:lnTo>
                  <a:lnTo>
                    <a:pt x="1785874" y="0"/>
                  </a:lnTo>
                  <a:lnTo>
                    <a:pt x="1830559" y="4007"/>
                  </a:lnTo>
                  <a:lnTo>
                    <a:pt x="1872622" y="15562"/>
                  </a:lnTo>
                  <a:lnTo>
                    <a:pt x="1911359" y="33960"/>
                  </a:lnTo>
                  <a:lnTo>
                    <a:pt x="1946066" y="58498"/>
                  </a:lnTo>
                  <a:lnTo>
                    <a:pt x="1976041" y="88473"/>
                  </a:lnTo>
                  <a:lnTo>
                    <a:pt x="2000579" y="123180"/>
                  </a:lnTo>
                  <a:lnTo>
                    <a:pt x="2018977" y="161917"/>
                  </a:lnTo>
                  <a:lnTo>
                    <a:pt x="2030532" y="203980"/>
                  </a:lnTo>
                  <a:lnTo>
                    <a:pt x="2034540" y="248665"/>
                  </a:lnTo>
                  <a:lnTo>
                    <a:pt x="2034540" y="1243329"/>
                  </a:lnTo>
                  <a:lnTo>
                    <a:pt x="2030532" y="1288015"/>
                  </a:lnTo>
                  <a:lnTo>
                    <a:pt x="2018977" y="1330078"/>
                  </a:lnTo>
                  <a:lnTo>
                    <a:pt x="2000579" y="1368815"/>
                  </a:lnTo>
                  <a:lnTo>
                    <a:pt x="1976041" y="1403522"/>
                  </a:lnTo>
                  <a:lnTo>
                    <a:pt x="1946066" y="1433497"/>
                  </a:lnTo>
                  <a:lnTo>
                    <a:pt x="1911359" y="1458035"/>
                  </a:lnTo>
                  <a:lnTo>
                    <a:pt x="1872622" y="1476433"/>
                  </a:lnTo>
                  <a:lnTo>
                    <a:pt x="1830559" y="1487988"/>
                  </a:lnTo>
                  <a:lnTo>
                    <a:pt x="1785874" y="1491995"/>
                  </a:lnTo>
                  <a:lnTo>
                    <a:pt x="248666" y="1491995"/>
                  </a:lnTo>
                  <a:lnTo>
                    <a:pt x="203980" y="1487988"/>
                  </a:lnTo>
                  <a:lnTo>
                    <a:pt x="161917" y="1476433"/>
                  </a:lnTo>
                  <a:lnTo>
                    <a:pt x="123180" y="1458035"/>
                  </a:lnTo>
                  <a:lnTo>
                    <a:pt x="88473" y="1433497"/>
                  </a:lnTo>
                  <a:lnTo>
                    <a:pt x="58498" y="1403522"/>
                  </a:lnTo>
                  <a:lnTo>
                    <a:pt x="33960" y="1368815"/>
                  </a:lnTo>
                  <a:lnTo>
                    <a:pt x="15562" y="1330078"/>
                  </a:lnTo>
                  <a:lnTo>
                    <a:pt x="4007" y="1288015"/>
                  </a:lnTo>
                  <a:lnTo>
                    <a:pt x="0" y="1243329"/>
                  </a:lnTo>
                  <a:lnTo>
                    <a:pt x="0" y="248665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031348" y="2818892"/>
            <a:ext cx="15944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Экспертиза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учебников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24300" y="1190244"/>
            <a:ext cx="556260" cy="494030"/>
            <a:chOff x="3924300" y="1190244"/>
            <a:chExt cx="556260" cy="494030"/>
          </a:xfrm>
        </p:grpSpPr>
        <p:sp>
          <p:nvSpPr>
            <p:cNvPr id="23" name="object 23"/>
            <p:cNvSpPr/>
            <p:nvPr/>
          </p:nvSpPr>
          <p:spPr>
            <a:xfrm>
              <a:off x="3930395" y="1196340"/>
              <a:ext cx="544195" cy="481965"/>
            </a:xfrm>
            <a:custGeom>
              <a:avLst/>
              <a:gdLst/>
              <a:ahLst/>
              <a:cxnLst/>
              <a:rect l="l" t="t" r="r" b="b"/>
              <a:pathLst>
                <a:path w="544195" h="481964">
                  <a:moveTo>
                    <a:pt x="303275" y="0"/>
                  </a:moveTo>
                  <a:lnTo>
                    <a:pt x="303275" y="120396"/>
                  </a:lnTo>
                  <a:lnTo>
                    <a:pt x="0" y="120396"/>
                  </a:lnTo>
                  <a:lnTo>
                    <a:pt x="0" y="361188"/>
                  </a:lnTo>
                  <a:lnTo>
                    <a:pt x="303275" y="361188"/>
                  </a:lnTo>
                  <a:lnTo>
                    <a:pt x="303275" y="481584"/>
                  </a:lnTo>
                  <a:lnTo>
                    <a:pt x="544067" y="240792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30395" y="1196340"/>
              <a:ext cx="544195" cy="481965"/>
            </a:xfrm>
            <a:custGeom>
              <a:avLst/>
              <a:gdLst/>
              <a:ahLst/>
              <a:cxnLst/>
              <a:rect l="l" t="t" r="r" b="b"/>
              <a:pathLst>
                <a:path w="544195" h="481964">
                  <a:moveTo>
                    <a:pt x="0" y="120396"/>
                  </a:moveTo>
                  <a:lnTo>
                    <a:pt x="303275" y="120396"/>
                  </a:lnTo>
                  <a:lnTo>
                    <a:pt x="303275" y="0"/>
                  </a:lnTo>
                  <a:lnTo>
                    <a:pt x="544067" y="240792"/>
                  </a:lnTo>
                  <a:lnTo>
                    <a:pt x="303275" y="481584"/>
                  </a:lnTo>
                  <a:lnTo>
                    <a:pt x="303275" y="361188"/>
                  </a:lnTo>
                  <a:lnTo>
                    <a:pt x="0" y="361188"/>
                  </a:lnTo>
                  <a:lnTo>
                    <a:pt x="0" y="1203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8488680" y="5073396"/>
            <a:ext cx="3357879" cy="541020"/>
          </a:xfrm>
          <a:custGeom>
            <a:avLst/>
            <a:gdLst/>
            <a:ahLst/>
            <a:cxnLst/>
            <a:rect l="l" t="t" r="r" b="b"/>
            <a:pathLst>
              <a:path w="3357879" h="541020">
                <a:moveTo>
                  <a:pt x="0" y="90169"/>
                </a:moveTo>
                <a:lnTo>
                  <a:pt x="7088" y="55078"/>
                </a:lnTo>
                <a:lnTo>
                  <a:pt x="26416" y="26415"/>
                </a:lnTo>
                <a:lnTo>
                  <a:pt x="55078" y="7088"/>
                </a:lnTo>
                <a:lnTo>
                  <a:pt x="90170" y="0"/>
                </a:lnTo>
                <a:lnTo>
                  <a:pt x="3267202" y="0"/>
                </a:lnTo>
                <a:lnTo>
                  <a:pt x="3302293" y="7088"/>
                </a:lnTo>
                <a:lnTo>
                  <a:pt x="3330956" y="26415"/>
                </a:lnTo>
                <a:lnTo>
                  <a:pt x="3350283" y="55078"/>
                </a:lnTo>
                <a:lnTo>
                  <a:pt x="3357372" y="90169"/>
                </a:lnTo>
                <a:lnTo>
                  <a:pt x="3357372" y="450849"/>
                </a:lnTo>
                <a:lnTo>
                  <a:pt x="3350283" y="485941"/>
                </a:lnTo>
                <a:lnTo>
                  <a:pt x="3330955" y="514603"/>
                </a:lnTo>
                <a:lnTo>
                  <a:pt x="3302293" y="533931"/>
                </a:lnTo>
                <a:lnTo>
                  <a:pt x="3267202" y="541019"/>
                </a:lnTo>
                <a:lnTo>
                  <a:pt x="90170" y="541019"/>
                </a:lnTo>
                <a:lnTo>
                  <a:pt x="55078" y="533931"/>
                </a:lnTo>
                <a:lnTo>
                  <a:pt x="26416" y="514603"/>
                </a:lnTo>
                <a:lnTo>
                  <a:pt x="7088" y="485941"/>
                </a:lnTo>
                <a:lnTo>
                  <a:pt x="0" y="450849"/>
                </a:lnTo>
                <a:lnTo>
                  <a:pt x="0" y="90169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93277" y="5144516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Обеспечение всех школьников 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учебниками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из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Федерального </a:t>
            </a:r>
            <a:r>
              <a:rPr sz="1200" b="1" spc="-10" dirty="0">
                <a:latin typeface="Arial"/>
                <a:cs typeface="Arial"/>
              </a:rPr>
              <a:t>перечня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4968" y="1856232"/>
            <a:ext cx="4378960" cy="1396365"/>
            <a:chOff x="124968" y="1856232"/>
            <a:chExt cx="4378960" cy="1396365"/>
          </a:xfrm>
        </p:grpSpPr>
        <p:sp>
          <p:nvSpPr>
            <p:cNvPr id="28" name="object 28"/>
            <p:cNvSpPr/>
            <p:nvPr/>
          </p:nvSpPr>
          <p:spPr>
            <a:xfrm>
              <a:off x="3674364" y="2892552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4">
                  <a:moveTo>
                    <a:pt x="646176" y="0"/>
                  </a:moveTo>
                  <a:lnTo>
                    <a:pt x="646176" y="88392"/>
                  </a:lnTo>
                  <a:lnTo>
                    <a:pt x="0" y="88392"/>
                  </a:lnTo>
                  <a:lnTo>
                    <a:pt x="0" y="265175"/>
                  </a:lnTo>
                  <a:lnTo>
                    <a:pt x="646176" y="265175"/>
                  </a:lnTo>
                  <a:lnTo>
                    <a:pt x="646176" y="353568"/>
                  </a:lnTo>
                  <a:lnTo>
                    <a:pt x="822960" y="176784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4364" y="2892552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4">
                  <a:moveTo>
                    <a:pt x="0" y="88392"/>
                  </a:moveTo>
                  <a:lnTo>
                    <a:pt x="646176" y="88392"/>
                  </a:lnTo>
                  <a:lnTo>
                    <a:pt x="646176" y="0"/>
                  </a:lnTo>
                  <a:lnTo>
                    <a:pt x="822960" y="176784"/>
                  </a:lnTo>
                  <a:lnTo>
                    <a:pt x="646176" y="353568"/>
                  </a:lnTo>
                  <a:lnTo>
                    <a:pt x="646176" y="265175"/>
                  </a:lnTo>
                  <a:lnTo>
                    <a:pt x="0" y="265175"/>
                  </a:lnTo>
                  <a:lnTo>
                    <a:pt x="0" y="8839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1064" y="1862328"/>
              <a:ext cx="3698875" cy="990600"/>
            </a:xfrm>
            <a:custGeom>
              <a:avLst/>
              <a:gdLst/>
              <a:ahLst/>
              <a:cxnLst/>
              <a:rect l="l" t="t" r="r" b="b"/>
              <a:pathLst>
                <a:path w="3698875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3533648" y="0"/>
                  </a:lnTo>
                  <a:lnTo>
                    <a:pt x="3577539" y="5897"/>
                  </a:lnTo>
                  <a:lnTo>
                    <a:pt x="3616978" y="22540"/>
                  </a:lnTo>
                  <a:lnTo>
                    <a:pt x="3650392" y="48355"/>
                  </a:lnTo>
                  <a:lnTo>
                    <a:pt x="3676207" y="81769"/>
                  </a:lnTo>
                  <a:lnTo>
                    <a:pt x="3692850" y="121208"/>
                  </a:lnTo>
                  <a:lnTo>
                    <a:pt x="3698748" y="165100"/>
                  </a:lnTo>
                  <a:lnTo>
                    <a:pt x="3698748" y="825500"/>
                  </a:lnTo>
                  <a:lnTo>
                    <a:pt x="3692850" y="869391"/>
                  </a:lnTo>
                  <a:lnTo>
                    <a:pt x="3676207" y="908830"/>
                  </a:lnTo>
                  <a:lnTo>
                    <a:pt x="3650392" y="942244"/>
                  </a:lnTo>
                  <a:lnTo>
                    <a:pt x="3616978" y="968059"/>
                  </a:lnTo>
                  <a:lnTo>
                    <a:pt x="3577539" y="984702"/>
                  </a:lnTo>
                  <a:lnTo>
                    <a:pt x="3533648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90091" y="5639206"/>
            <a:ext cx="6816090" cy="115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4471C4"/>
                </a:solidFill>
                <a:latin typeface="Arial"/>
                <a:cs typeface="Arial"/>
              </a:rPr>
              <a:t>Разработка</a:t>
            </a:r>
            <a:r>
              <a:rPr sz="1600" b="1" spc="2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контрольно-измерительных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материалов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для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процедур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оценки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качества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государственной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итоговой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аттестации</a:t>
            </a:r>
            <a:endParaRPr sz="1600">
              <a:latin typeface="Arial"/>
              <a:cs typeface="Arial"/>
            </a:endParaRPr>
          </a:p>
          <a:p>
            <a:pPr marL="217804" marR="211454" algn="ctr">
              <a:lnSpc>
                <a:spcPct val="100000"/>
              </a:lnSpc>
              <a:spcBef>
                <a:spcPts val="1195"/>
              </a:spcBef>
            </a:pPr>
            <a:r>
              <a:rPr sz="1600" b="1" spc="-5" dirty="0">
                <a:latin typeface="Arial"/>
                <a:cs typeface="Arial"/>
              </a:rPr>
              <a:t>+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ВНУТРИШКОЛЬНОЕ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ОЦЕНИВАНИЕ,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РЕГИОНАЛЬНЫЕ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СРЕЗЫ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ЗНАНИЙ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808336" y="4058284"/>
            <a:ext cx="2040889" cy="661670"/>
            <a:chOff x="9808336" y="4058284"/>
            <a:chExt cx="2040889" cy="66167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1511" y="4061459"/>
              <a:ext cx="2034540" cy="6553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811511" y="4061459"/>
              <a:ext cx="2034539" cy="655320"/>
            </a:xfrm>
            <a:custGeom>
              <a:avLst/>
              <a:gdLst/>
              <a:ahLst/>
              <a:cxnLst/>
              <a:rect l="l" t="t" r="r" b="b"/>
              <a:pathLst>
                <a:path w="2034540" h="655320">
                  <a:moveTo>
                    <a:pt x="0" y="109219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20" y="0"/>
                  </a:lnTo>
                  <a:lnTo>
                    <a:pt x="1925320" y="0"/>
                  </a:lnTo>
                  <a:lnTo>
                    <a:pt x="1967835" y="8582"/>
                  </a:lnTo>
                  <a:lnTo>
                    <a:pt x="2002551" y="31988"/>
                  </a:lnTo>
                  <a:lnTo>
                    <a:pt x="2025957" y="66704"/>
                  </a:lnTo>
                  <a:lnTo>
                    <a:pt x="2034540" y="109219"/>
                  </a:lnTo>
                  <a:lnTo>
                    <a:pt x="2034540" y="546100"/>
                  </a:lnTo>
                  <a:lnTo>
                    <a:pt x="2025957" y="588615"/>
                  </a:lnTo>
                  <a:lnTo>
                    <a:pt x="2002551" y="623331"/>
                  </a:lnTo>
                  <a:lnTo>
                    <a:pt x="1967835" y="646737"/>
                  </a:lnTo>
                  <a:lnTo>
                    <a:pt x="1925320" y="655319"/>
                  </a:lnTo>
                  <a:lnTo>
                    <a:pt x="109220" y="655319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19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010647" y="4212082"/>
            <a:ext cx="163766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105"/>
              </a:spcBef>
            </a:pPr>
            <a:r>
              <a:rPr sz="1050" b="1" spc="15" dirty="0">
                <a:latin typeface="Arial"/>
                <a:cs typeface="Arial"/>
              </a:rPr>
              <a:t>Ф</a:t>
            </a:r>
            <a:r>
              <a:rPr sz="1050" b="1" spc="-5" dirty="0">
                <a:latin typeface="Arial"/>
                <a:cs typeface="Arial"/>
              </a:rPr>
              <a:t>ед</a:t>
            </a:r>
            <a:r>
              <a:rPr sz="1050" b="1" dirty="0">
                <a:latin typeface="Arial"/>
                <a:cs typeface="Arial"/>
              </a:rPr>
              <a:t>ера</a:t>
            </a:r>
            <a:r>
              <a:rPr sz="1050" b="1" spc="-15" dirty="0">
                <a:latin typeface="Arial"/>
                <a:cs typeface="Arial"/>
              </a:rPr>
              <a:t>л</a:t>
            </a:r>
            <a:r>
              <a:rPr sz="1050" b="1" dirty="0">
                <a:latin typeface="Arial"/>
                <a:cs typeface="Arial"/>
              </a:rPr>
              <a:t>ь</a:t>
            </a:r>
            <a:r>
              <a:rPr sz="1050" b="1" spc="-5" dirty="0">
                <a:latin typeface="Arial"/>
                <a:cs typeface="Arial"/>
              </a:rPr>
              <a:t>н</a:t>
            </a:r>
            <a:r>
              <a:rPr sz="1050" b="1" dirty="0">
                <a:latin typeface="Arial"/>
                <a:cs typeface="Arial"/>
              </a:rPr>
              <a:t>ый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перечень  </a:t>
            </a:r>
            <a:r>
              <a:rPr sz="1050" b="1" spc="-5" dirty="0">
                <a:latin typeface="Arial"/>
                <a:cs typeface="Arial"/>
              </a:rPr>
              <a:t>учебников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808336" y="1141349"/>
            <a:ext cx="2040889" cy="671195"/>
            <a:chOff x="9808336" y="1141349"/>
            <a:chExt cx="2040889" cy="671195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1511" y="1144524"/>
              <a:ext cx="2034540" cy="66446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811511" y="1144524"/>
              <a:ext cx="2034539" cy="664845"/>
            </a:xfrm>
            <a:custGeom>
              <a:avLst/>
              <a:gdLst/>
              <a:ahLst/>
              <a:cxnLst/>
              <a:rect l="l" t="t" r="r" b="b"/>
              <a:pathLst>
                <a:path w="2034540" h="664844">
                  <a:moveTo>
                    <a:pt x="0" y="110743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4" y="0"/>
                  </a:lnTo>
                  <a:lnTo>
                    <a:pt x="1923796" y="0"/>
                  </a:lnTo>
                  <a:lnTo>
                    <a:pt x="1966924" y="8695"/>
                  </a:lnTo>
                  <a:lnTo>
                    <a:pt x="2002123" y="32416"/>
                  </a:lnTo>
                  <a:lnTo>
                    <a:pt x="2025844" y="67615"/>
                  </a:lnTo>
                  <a:lnTo>
                    <a:pt x="2034540" y="110743"/>
                  </a:lnTo>
                  <a:lnTo>
                    <a:pt x="2034540" y="553720"/>
                  </a:lnTo>
                  <a:lnTo>
                    <a:pt x="2025844" y="596848"/>
                  </a:lnTo>
                  <a:lnTo>
                    <a:pt x="2002123" y="632047"/>
                  </a:lnTo>
                  <a:lnTo>
                    <a:pt x="1966924" y="655768"/>
                  </a:lnTo>
                  <a:lnTo>
                    <a:pt x="1923796" y="664463"/>
                  </a:lnTo>
                  <a:lnTo>
                    <a:pt x="110744" y="664463"/>
                  </a:lnTo>
                  <a:lnTo>
                    <a:pt x="67615" y="655768"/>
                  </a:lnTo>
                  <a:lnTo>
                    <a:pt x="32416" y="632047"/>
                  </a:lnTo>
                  <a:lnTo>
                    <a:pt x="8695" y="596848"/>
                  </a:lnTo>
                  <a:lnTo>
                    <a:pt x="0" y="553720"/>
                  </a:lnTo>
                  <a:lnTo>
                    <a:pt x="0" y="110743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316971" y="1244853"/>
            <a:ext cx="10248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"/>
                <a:cs typeface="Arial"/>
              </a:rPr>
              <a:t>Р</a:t>
            </a:r>
            <a:r>
              <a:rPr sz="1400" b="1" spc="5" dirty="0">
                <a:latin typeface="Arial"/>
                <a:cs typeface="Arial"/>
              </a:rPr>
              <a:t>а</a:t>
            </a:r>
            <a:r>
              <a:rPr sz="1400" b="1" spc="-5" dirty="0">
                <a:latin typeface="Arial"/>
                <a:cs typeface="Arial"/>
              </a:rPr>
              <a:t>з</a:t>
            </a:r>
            <a:r>
              <a:rPr sz="1400" b="1" spc="-10" dirty="0">
                <a:latin typeface="Arial"/>
                <a:cs typeface="Arial"/>
              </a:rPr>
              <a:t>р</a:t>
            </a:r>
            <a:r>
              <a:rPr sz="1400" b="1" spc="-5" dirty="0">
                <a:latin typeface="Arial"/>
                <a:cs typeface="Arial"/>
              </a:rPr>
              <a:t>аб</a:t>
            </a:r>
            <a:r>
              <a:rPr sz="1400" b="1" spc="-45" dirty="0">
                <a:latin typeface="Arial"/>
                <a:cs typeface="Arial"/>
              </a:rPr>
              <a:t>о</a:t>
            </a:r>
            <a:r>
              <a:rPr sz="1400" b="1" spc="-20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ка  </a:t>
            </a:r>
            <a:r>
              <a:rPr sz="1400" b="1" spc="-10" dirty="0">
                <a:latin typeface="Arial"/>
                <a:cs typeface="Arial"/>
              </a:rPr>
              <a:t>учебников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485631" y="2164079"/>
            <a:ext cx="1247140" cy="1513840"/>
            <a:chOff x="8485631" y="2164079"/>
            <a:chExt cx="1247140" cy="1513840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8679" y="2167127"/>
              <a:ext cx="1240536" cy="150723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88679" y="2167127"/>
              <a:ext cx="1240790" cy="1507490"/>
            </a:xfrm>
            <a:custGeom>
              <a:avLst/>
              <a:gdLst/>
              <a:ahLst/>
              <a:cxnLst/>
              <a:rect l="l" t="t" r="r" b="b"/>
              <a:pathLst>
                <a:path w="1240790" h="1507489">
                  <a:moveTo>
                    <a:pt x="0" y="206756"/>
                  </a:moveTo>
                  <a:lnTo>
                    <a:pt x="5461" y="159353"/>
                  </a:lnTo>
                  <a:lnTo>
                    <a:pt x="21017" y="115836"/>
                  </a:lnTo>
                  <a:lnTo>
                    <a:pt x="45426" y="77447"/>
                  </a:lnTo>
                  <a:lnTo>
                    <a:pt x="77447" y="45426"/>
                  </a:lnTo>
                  <a:lnTo>
                    <a:pt x="115836" y="21017"/>
                  </a:lnTo>
                  <a:lnTo>
                    <a:pt x="159353" y="5461"/>
                  </a:lnTo>
                  <a:lnTo>
                    <a:pt x="206755" y="0"/>
                  </a:lnTo>
                  <a:lnTo>
                    <a:pt x="1033779" y="0"/>
                  </a:lnTo>
                  <a:lnTo>
                    <a:pt x="1081182" y="5461"/>
                  </a:lnTo>
                  <a:lnTo>
                    <a:pt x="1124699" y="21017"/>
                  </a:lnTo>
                  <a:lnTo>
                    <a:pt x="1163088" y="45426"/>
                  </a:lnTo>
                  <a:lnTo>
                    <a:pt x="1195109" y="77447"/>
                  </a:lnTo>
                  <a:lnTo>
                    <a:pt x="1219518" y="115836"/>
                  </a:lnTo>
                  <a:lnTo>
                    <a:pt x="1235074" y="159353"/>
                  </a:lnTo>
                  <a:lnTo>
                    <a:pt x="1240536" y="206756"/>
                  </a:lnTo>
                  <a:lnTo>
                    <a:pt x="1240536" y="1300480"/>
                  </a:lnTo>
                  <a:lnTo>
                    <a:pt x="1235074" y="1347882"/>
                  </a:lnTo>
                  <a:lnTo>
                    <a:pt x="1219518" y="1391399"/>
                  </a:lnTo>
                  <a:lnTo>
                    <a:pt x="1195109" y="1429788"/>
                  </a:lnTo>
                  <a:lnTo>
                    <a:pt x="1163088" y="1461809"/>
                  </a:lnTo>
                  <a:lnTo>
                    <a:pt x="1124699" y="1486218"/>
                  </a:lnTo>
                  <a:lnTo>
                    <a:pt x="1081182" y="1501774"/>
                  </a:lnTo>
                  <a:lnTo>
                    <a:pt x="1033779" y="1507236"/>
                  </a:lnTo>
                  <a:lnTo>
                    <a:pt x="206755" y="1507236"/>
                  </a:lnTo>
                  <a:lnTo>
                    <a:pt x="159353" y="1501774"/>
                  </a:lnTo>
                  <a:lnTo>
                    <a:pt x="115836" y="1486218"/>
                  </a:lnTo>
                  <a:lnTo>
                    <a:pt x="77447" y="1461809"/>
                  </a:lnTo>
                  <a:lnTo>
                    <a:pt x="45426" y="1429788"/>
                  </a:lnTo>
                  <a:lnTo>
                    <a:pt x="21017" y="1391399"/>
                  </a:lnTo>
                  <a:lnTo>
                    <a:pt x="5461" y="1347882"/>
                  </a:lnTo>
                  <a:lnTo>
                    <a:pt x="0" y="1300480"/>
                  </a:lnTo>
                  <a:lnTo>
                    <a:pt x="0" y="206756"/>
                  </a:lnTo>
                  <a:close/>
                </a:path>
              </a:pathLst>
            </a:custGeom>
            <a:ln w="609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728329" y="2676524"/>
            <a:ext cx="7632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Критерии 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э</a:t>
            </a:r>
            <a:r>
              <a:rPr sz="1000" b="1" dirty="0">
                <a:latin typeface="Arial"/>
                <a:cs typeface="Arial"/>
              </a:rPr>
              <a:t>к</a:t>
            </a:r>
            <a:r>
              <a:rPr sz="1000" b="1" spc="-10" dirty="0">
                <a:latin typeface="Arial"/>
                <a:cs typeface="Arial"/>
              </a:rPr>
              <a:t>спер</a:t>
            </a:r>
            <a:r>
              <a:rPr sz="1000" b="1" spc="-15" dirty="0">
                <a:latin typeface="Arial"/>
                <a:cs typeface="Arial"/>
              </a:rPr>
              <a:t>т</a:t>
            </a:r>
            <a:r>
              <a:rPr sz="1000" b="1" spc="-5" dirty="0">
                <a:latin typeface="Arial"/>
                <a:cs typeface="Arial"/>
              </a:rPr>
              <a:t>и</a:t>
            </a:r>
            <a:r>
              <a:rPr sz="1000" b="1" spc="-10" dirty="0">
                <a:latin typeface="Arial"/>
                <a:cs typeface="Arial"/>
              </a:rPr>
              <a:t>з</a:t>
            </a:r>
            <a:r>
              <a:rPr sz="1000" b="1" spc="-5" dirty="0">
                <a:latin typeface="Arial"/>
                <a:cs typeface="Arial"/>
              </a:rPr>
              <a:t>ы  </a:t>
            </a:r>
            <a:r>
              <a:rPr sz="1000" b="1" spc="-10" dirty="0">
                <a:latin typeface="Arial"/>
                <a:cs typeface="Arial"/>
              </a:rPr>
              <a:t>учебников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8747" y="1860550"/>
            <a:ext cx="3383279" cy="68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4471C4"/>
                </a:solidFill>
                <a:latin typeface="Arial"/>
                <a:cs typeface="Arial"/>
              </a:rPr>
              <a:t>ТРЕБОВАНИЯ</a:t>
            </a:r>
            <a:endParaRPr sz="11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195"/>
              </a:spcBef>
              <a:buSzPct val="120000"/>
              <a:buFont typeface="Wingdings"/>
              <a:buChar char=""/>
              <a:tabLst>
                <a:tab pos="227329" algn="l"/>
                <a:tab pos="227965" algn="l"/>
              </a:tabLst>
            </a:pPr>
            <a:r>
              <a:rPr sz="1000" spc="-65" dirty="0">
                <a:latin typeface="Microsoft Sans Serif"/>
                <a:cs typeface="Microsoft Sans Serif"/>
              </a:rPr>
              <a:t>к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</a:t>
            </a:r>
            <a:r>
              <a:rPr sz="1000" spc="-5" dirty="0">
                <a:latin typeface="Microsoft Sans Serif"/>
                <a:cs typeface="Microsoft Sans Serif"/>
              </a:rPr>
              <a:t>тр</a:t>
            </a:r>
            <a:r>
              <a:rPr sz="1000" spc="-40" dirty="0">
                <a:latin typeface="Microsoft Sans Serif"/>
                <a:cs typeface="Microsoft Sans Serif"/>
              </a:rPr>
              <a:t>у</a:t>
            </a:r>
            <a:r>
              <a:rPr sz="1000" spc="-70" dirty="0">
                <a:latin typeface="Microsoft Sans Serif"/>
                <a:cs typeface="Microsoft Sans Serif"/>
              </a:rPr>
              <a:t>к</a:t>
            </a:r>
            <a:r>
              <a:rPr sz="1000" spc="5" dirty="0">
                <a:latin typeface="Microsoft Sans Serif"/>
                <a:cs typeface="Microsoft Sans Serif"/>
              </a:rPr>
              <a:t>т</a:t>
            </a:r>
            <a:r>
              <a:rPr sz="1000" spc="-25" dirty="0">
                <a:latin typeface="Microsoft Sans Serif"/>
                <a:cs typeface="Microsoft Sans Serif"/>
              </a:rPr>
              <a:t>у</a:t>
            </a:r>
            <a:r>
              <a:rPr sz="1000" spc="-10" dirty="0">
                <a:latin typeface="Microsoft Sans Serif"/>
                <a:cs typeface="Microsoft Sans Serif"/>
              </a:rPr>
              <a:t>р</a:t>
            </a:r>
            <a:r>
              <a:rPr sz="1000" spc="-5" dirty="0">
                <a:latin typeface="Microsoft Sans Serif"/>
                <a:cs typeface="Microsoft Sans Serif"/>
              </a:rPr>
              <a:t>е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те</a:t>
            </a:r>
            <a:r>
              <a:rPr sz="1000" spc="-10" dirty="0">
                <a:latin typeface="Microsoft Sans Serif"/>
                <a:cs typeface="Microsoft Sans Serif"/>
              </a:rPr>
              <a:t>л</a:t>
            </a:r>
            <a:r>
              <a:rPr sz="1000" spc="-5" dirty="0">
                <a:latin typeface="Microsoft Sans Serif"/>
                <a:cs typeface="Microsoft Sans Serif"/>
              </a:rPr>
              <a:t>ьной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ммы</a:t>
            </a:r>
            <a:endParaRPr sz="1000">
              <a:latin typeface="Microsoft Sans Serif"/>
              <a:cs typeface="Microsoft Sans Serif"/>
            </a:endParaRPr>
          </a:p>
          <a:p>
            <a:pPr marL="184785" marR="5080" indent="-172720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219710" algn="l"/>
                <a:tab pos="220345" algn="l"/>
                <a:tab pos="1303655" algn="l"/>
                <a:tab pos="2338070" algn="l"/>
              </a:tabLst>
            </a:pPr>
            <a:r>
              <a:rPr dirty="0"/>
              <a:t>	</a:t>
            </a:r>
            <a:r>
              <a:rPr sz="1000" spc="-10" dirty="0">
                <a:latin typeface="Microsoft Sans Serif"/>
                <a:cs typeface="Microsoft Sans Serif"/>
              </a:rPr>
              <a:t>результатам	реализации	образовательной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808" y="2517774"/>
            <a:ext cx="3576320" cy="716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080" indent="-1727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412750" algn="l"/>
                <a:tab pos="413384" algn="l"/>
                <a:tab pos="735330" algn="l"/>
                <a:tab pos="1566545" algn="l"/>
                <a:tab pos="2533015" algn="l"/>
              </a:tabLst>
            </a:pPr>
            <a:r>
              <a:rPr dirty="0"/>
              <a:t>	</a:t>
            </a:r>
            <a:r>
              <a:rPr sz="1000" spc="-65" dirty="0">
                <a:latin typeface="Microsoft Sans Serif"/>
                <a:cs typeface="Microsoft Sans Serif"/>
              </a:rPr>
              <a:t>к	</a:t>
            </a:r>
            <a:r>
              <a:rPr sz="1000" spc="-35" dirty="0">
                <a:latin typeface="Microsoft Sans Serif"/>
                <a:cs typeface="Microsoft Sans Serif"/>
              </a:rPr>
              <a:t>у</a:t>
            </a:r>
            <a:r>
              <a:rPr sz="1000" spc="10" dirty="0">
                <a:latin typeface="Microsoft Sans Serif"/>
                <a:cs typeface="Microsoft Sans Serif"/>
              </a:rPr>
              <a:t>с</a:t>
            </a:r>
            <a:r>
              <a:rPr sz="1000" dirty="0">
                <a:latin typeface="Microsoft Sans Serif"/>
                <a:cs typeface="Microsoft Sans Serif"/>
              </a:rPr>
              <a:t>лов</a:t>
            </a:r>
            <a:r>
              <a:rPr sz="1000" spc="-10" dirty="0">
                <a:latin typeface="Microsoft Sans Serif"/>
                <a:cs typeface="Microsoft Sans Serif"/>
              </a:rPr>
              <a:t>и</a:t>
            </a:r>
            <a:r>
              <a:rPr sz="1000" spc="-20" dirty="0">
                <a:latin typeface="Microsoft Sans Serif"/>
                <a:cs typeface="Microsoft Sans Serif"/>
              </a:rPr>
              <a:t>ям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ре</a:t>
            </a:r>
            <a:r>
              <a:rPr sz="1000" spc="-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ли</a:t>
            </a:r>
            <a:r>
              <a:rPr sz="1000" spc="-25" dirty="0">
                <a:latin typeface="Microsoft Sans Serif"/>
                <a:cs typeface="Microsoft Sans Serif"/>
              </a:rPr>
              <a:t>за</a:t>
            </a:r>
            <a:r>
              <a:rPr sz="1000" spc="-20" dirty="0">
                <a:latin typeface="Microsoft Sans Serif"/>
                <a:cs typeface="Microsoft Sans Serif"/>
              </a:rPr>
              <a:t>ц</a:t>
            </a:r>
            <a:r>
              <a:rPr sz="1000" dirty="0">
                <a:latin typeface="Microsoft Sans Serif"/>
                <a:cs typeface="Microsoft Sans Serif"/>
              </a:rPr>
              <a:t>и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10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тел</a:t>
            </a:r>
            <a:r>
              <a:rPr sz="1000" spc="-5" dirty="0">
                <a:latin typeface="Microsoft Sans Serif"/>
                <a:cs typeface="Microsoft Sans Serif"/>
              </a:rPr>
              <a:t>ь</a:t>
            </a:r>
            <a:r>
              <a:rPr sz="1000" dirty="0">
                <a:latin typeface="Microsoft Sans Serif"/>
                <a:cs typeface="Microsoft Sans Serif"/>
              </a:rPr>
              <a:t>н</a:t>
            </a:r>
            <a:r>
              <a:rPr sz="1000" spc="-10" dirty="0">
                <a:latin typeface="Microsoft Sans Serif"/>
                <a:cs typeface="Microsoft Sans Serif"/>
              </a:rPr>
              <a:t>ой  </a:t>
            </a:r>
            <a:r>
              <a:rPr sz="1000" spc="-15" dirty="0">
                <a:latin typeface="Microsoft Sans Serif"/>
                <a:cs typeface="Microsoft Sans Serif"/>
              </a:rPr>
              <a:t>программы</a:t>
            </a:r>
            <a:endParaRPr sz="1000">
              <a:latin typeface="Microsoft Sans Serif"/>
              <a:cs typeface="Microsoft Sans Serif"/>
            </a:endParaRPr>
          </a:p>
          <a:p>
            <a:pPr marL="1298575" marR="52705" indent="-1286510">
              <a:lnSpc>
                <a:spcPct val="100000"/>
              </a:lnSpc>
              <a:spcBef>
                <a:spcPts val="165"/>
              </a:spcBef>
            </a:pP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ФГОС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НАЧАЛЬНОГО</a:t>
            </a:r>
            <a:r>
              <a:rPr sz="1200" b="1" spc="3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ОБЩЕГО</a:t>
            </a:r>
            <a:r>
              <a:rPr sz="1200" b="1" spc="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4471C4"/>
                </a:solidFill>
                <a:latin typeface="Arial"/>
                <a:cs typeface="Arial"/>
              </a:rPr>
              <a:t>ОБРАЗОВАНИЯ </a:t>
            </a:r>
            <a:r>
              <a:rPr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1-4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 КЛАССЫ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76571" y="2766060"/>
            <a:ext cx="1606550" cy="550545"/>
          </a:xfrm>
          <a:custGeom>
            <a:avLst/>
            <a:gdLst/>
            <a:ahLst/>
            <a:cxnLst/>
            <a:rect l="l" t="t" r="r" b="b"/>
            <a:pathLst>
              <a:path w="160655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514602" y="0"/>
                </a:lnTo>
                <a:lnTo>
                  <a:pt x="1550306" y="7201"/>
                </a:lnTo>
                <a:lnTo>
                  <a:pt x="1579451" y="26844"/>
                </a:lnTo>
                <a:lnTo>
                  <a:pt x="1599094" y="55989"/>
                </a:lnTo>
                <a:lnTo>
                  <a:pt x="1606295" y="91693"/>
                </a:lnTo>
                <a:lnTo>
                  <a:pt x="1606295" y="458469"/>
                </a:lnTo>
                <a:lnTo>
                  <a:pt x="1599094" y="494174"/>
                </a:lnTo>
                <a:lnTo>
                  <a:pt x="1579451" y="523319"/>
                </a:lnTo>
                <a:lnTo>
                  <a:pt x="1550306" y="542962"/>
                </a:lnTo>
                <a:lnTo>
                  <a:pt x="1514602" y="550163"/>
                </a:lnTo>
                <a:lnTo>
                  <a:pt x="91693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789423" y="2842641"/>
            <a:ext cx="1179195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я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п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рогр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мма 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начального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79620" y="3535679"/>
            <a:ext cx="1606550" cy="550545"/>
          </a:xfrm>
          <a:custGeom>
            <a:avLst/>
            <a:gdLst/>
            <a:ahLst/>
            <a:cxnLst/>
            <a:rect l="l" t="t" r="r" b="b"/>
            <a:pathLst>
              <a:path w="1606550" h="550545">
                <a:moveTo>
                  <a:pt x="0" y="91694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514602" y="0"/>
                </a:lnTo>
                <a:lnTo>
                  <a:pt x="1550306" y="7201"/>
                </a:lnTo>
                <a:lnTo>
                  <a:pt x="1579451" y="26844"/>
                </a:lnTo>
                <a:lnTo>
                  <a:pt x="1599094" y="55989"/>
                </a:lnTo>
                <a:lnTo>
                  <a:pt x="1606295" y="91694"/>
                </a:lnTo>
                <a:lnTo>
                  <a:pt x="1606295" y="458470"/>
                </a:lnTo>
                <a:lnTo>
                  <a:pt x="1599094" y="494174"/>
                </a:lnTo>
                <a:lnTo>
                  <a:pt x="1579451" y="523319"/>
                </a:lnTo>
                <a:lnTo>
                  <a:pt x="1550306" y="542962"/>
                </a:lnTo>
                <a:lnTo>
                  <a:pt x="1514602" y="550164"/>
                </a:lnTo>
                <a:lnTo>
                  <a:pt x="91693" y="550164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70"/>
                </a:lnTo>
                <a:lnTo>
                  <a:pt x="0" y="91694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93360" y="3613150"/>
            <a:ext cx="1179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я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п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рогр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мма  основного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576571" y="4393691"/>
            <a:ext cx="1606550" cy="550545"/>
          </a:xfrm>
          <a:custGeom>
            <a:avLst/>
            <a:gdLst/>
            <a:ahLst/>
            <a:cxnLst/>
            <a:rect l="l" t="t" r="r" b="b"/>
            <a:pathLst>
              <a:path w="160655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514602" y="0"/>
                </a:lnTo>
                <a:lnTo>
                  <a:pt x="1550306" y="7201"/>
                </a:lnTo>
                <a:lnTo>
                  <a:pt x="1579451" y="26844"/>
                </a:lnTo>
                <a:lnTo>
                  <a:pt x="1599094" y="55989"/>
                </a:lnTo>
                <a:lnTo>
                  <a:pt x="1606295" y="91693"/>
                </a:lnTo>
                <a:lnTo>
                  <a:pt x="1606295" y="458469"/>
                </a:lnTo>
                <a:lnTo>
                  <a:pt x="1599094" y="494174"/>
                </a:lnTo>
                <a:lnTo>
                  <a:pt x="1579451" y="523319"/>
                </a:lnTo>
                <a:lnTo>
                  <a:pt x="1550306" y="542962"/>
                </a:lnTo>
                <a:lnTo>
                  <a:pt x="1514602" y="550163"/>
                </a:lnTo>
                <a:lnTo>
                  <a:pt x="91693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789423" y="4471542"/>
            <a:ext cx="1179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Пр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е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я</a:t>
            </a:r>
            <a:r>
              <a:rPr sz="800" b="1" spc="-10" dirty="0">
                <a:solidFill>
                  <a:srgbClr val="7E5F00"/>
                </a:solidFill>
                <a:latin typeface="Arial"/>
                <a:cs typeface="Arial"/>
              </a:rPr>
              <a:t> п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рогр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а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мма 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среднего</a:t>
            </a:r>
            <a:r>
              <a:rPr sz="800" b="1" spc="1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7E5F00"/>
                </a:solidFill>
                <a:latin typeface="Arial"/>
                <a:cs typeface="Arial"/>
              </a:rPr>
              <a:t>образования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668267" y="3686555"/>
            <a:ext cx="835660" cy="365760"/>
            <a:chOff x="3668267" y="3686555"/>
            <a:chExt cx="835660" cy="365760"/>
          </a:xfrm>
        </p:grpSpPr>
        <p:sp>
          <p:nvSpPr>
            <p:cNvPr id="53" name="object 53"/>
            <p:cNvSpPr/>
            <p:nvPr/>
          </p:nvSpPr>
          <p:spPr>
            <a:xfrm>
              <a:off x="3674363" y="3692651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5">
                  <a:moveTo>
                    <a:pt x="646176" y="0"/>
                  </a:moveTo>
                  <a:lnTo>
                    <a:pt x="646176" y="88392"/>
                  </a:lnTo>
                  <a:lnTo>
                    <a:pt x="0" y="88392"/>
                  </a:lnTo>
                  <a:lnTo>
                    <a:pt x="0" y="265175"/>
                  </a:lnTo>
                  <a:lnTo>
                    <a:pt x="646176" y="265175"/>
                  </a:lnTo>
                  <a:lnTo>
                    <a:pt x="646176" y="353568"/>
                  </a:lnTo>
                  <a:lnTo>
                    <a:pt x="822960" y="176784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74363" y="3692651"/>
              <a:ext cx="822960" cy="353695"/>
            </a:xfrm>
            <a:custGeom>
              <a:avLst/>
              <a:gdLst/>
              <a:ahLst/>
              <a:cxnLst/>
              <a:rect l="l" t="t" r="r" b="b"/>
              <a:pathLst>
                <a:path w="822960" h="353695">
                  <a:moveTo>
                    <a:pt x="0" y="88392"/>
                  </a:moveTo>
                  <a:lnTo>
                    <a:pt x="646176" y="88392"/>
                  </a:lnTo>
                  <a:lnTo>
                    <a:pt x="646176" y="0"/>
                  </a:lnTo>
                  <a:lnTo>
                    <a:pt x="822960" y="176784"/>
                  </a:lnTo>
                  <a:lnTo>
                    <a:pt x="646176" y="353568"/>
                  </a:lnTo>
                  <a:lnTo>
                    <a:pt x="646176" y="265175"/>
                  </a:lnTo>
                  <a:lnTo>
                    <a:pt x="0" y="265175"/>
                  </a:lnTo>
                  <a:lnTo>
                    <a:pt x="0" y="8839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666744" y="4488179"/>
            <a:ext cx="833755" cy="367665"/>
            <a:chOff x="3666744" y="4488179"/>
            <a:chExt cx="833755" cy="367665"/>
          </a:xfrm>
        </p:grpSpPr>
        <p:sp>
          <p:nvSpPr>
            <p:cNvPr id="56" name="object 56"/>
            <p:cNvSpPr/>
            <p:nvPr/>
          </p:nvSpPr>
          <p:spPr>
            <a:xfrm>
              <a:off x="3672840" y="4494275"/>
              <a:ext cx="821690" cy="355600"/>
            </a:xfrm>
            <a:custGeom>
              <a:avLst/>
              <a:gdLst/>
              <a:ahLst/>
              <a:cxnLst/>
              <a:rect l="l" t="t" r="r" b="b"/>
              <a:pathLst>
                <a:path w="821689" h="355600">
                  <a:moveTo>
                    <a:pt x="643889" y="0"/>
                  </a:moveTo>
                  <a:lnTo>
                    <a:pt x="643889" y="88773"/>
                  </a:lnTo>
                  <a:lnTo>
                    <a:pt x="0" y="88773"/>
                  </a:lnTo>
                  <a:lnTo>
                    <a:pt x="0" y="266319"/>
                  </a:lnTo>
                  <a:lnTo>
                    <a:pt x="643889" y="266319"/>
                  </a:lnTo>
                  <a:lnTo>
                    <a:pt x="643889" y="355092"/>
                  </a:lnTo>
                  <a:lnTo>
                    <a:pt x="821436" y="177546"/>
                  </a:lnTo>
                  <a:lnTo>
                    <a:pt x="64388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72840" y="4494275"/>
              <a:ext cx="821690" cy="355600"/>
            </a:xfrm>
            <a:custGeom>
              <a:avLst/>
              <a:gdLst/>
              <a:ahLst/>
              <a:cxnLst/>
              <a:rect l="l" t="t" r="r" b="b"/>
              <a:pathLst>
                <a:path w="821689" h="355600">
                  <a:moveTo>
                    <a:pt x="0" y="88773"/>
                  </a:moveTo>
                  <a:lnTo>
                    <a:pt x="643889" y="88773"/>
                  </a:lnTo>
                  <a:lnTo>
                    <a:pt x="643889" y="0"/>
                  </a:lnTo>
                  <a:lnTo>
                    <a:pt x="821436" y="177546"/>
                  </a:lnTo>
                  <a:lnTo>
                    <a:pt x="643889" y="355092"/>
                  </a:lnTo>
                  <a:lnTo>
                    <a:pt x="643889" y="266319"/>
                  </a:lnTo>
                  <a:lnTo>
                    <a:pt x="0" y="266319"/>
                  </a:lnTo>
                  <a:lnTo>
                    <a:pt x="0" y="88773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6297167" y="3531108"/>
            <a:ext cx="1722120" cy="550545"/>
          </a:xfrm>
          <a:custGeom>
            <a:avLst/>
            <a:gdLst/>
            <a:ahLst/>
            <a:cxnLst/>
            <a:rect l="l" t="t" r="r" b="b"/>
            <a:pathLst>
              <a:path w="1722120" h="550545">
                <a:moveTo>
                  <a:pt x="0" y="91693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4" y="0"/>
                </a:lnTo>
                <a:lnTo>
                  <a:pt x="1630426" y="0"/>
                </a:lnTo>
                <a:lnTo>
                  <a:pt x="1666130" y="7201"/>
                </a:lnTo>
                <a:lnTo>
                  <a:pt x="1695275" y="26844"/>
                </a:lnTo>
                <a:lnTo>
                  <a:pt x="1714918" y="55989"/>
                </a:lnTo>
                <a:lnTo>
                  <a:pt x="1722120" y="91693"/>
                </a:lnTo>
                <a:lnTo>
                  <a:pt x="1722120" y="458469"/>
                </a:lnTo>
                <a:lnTo>
                  <a:pt x="1714918" y="494174"/>
                </a:lnTo>
                <a:lnTo>
                  <a:pt x="1695275" y="523319"/>
                </a:lnTo>
                <a:lnTo>
                  <a:pt x="1666130" y="542962"/>
                </a:lnTo>
                <a:lnTo>
                  <a:pt x="1630426" y="550163"/>
                </a:lnTo>
                <a:lnTo>
                  <a:pt x="91694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69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527672" y="3547998"/>
            <a:ext cx="1260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20 примерных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основного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295644" y="4405884"/>
            <a:ext cx="1722120" cy="550545"/>
          </a:xfrm>
          <a:custGeom>
            <a:avLst/>
            <a:gdLst/>
            <a:ahLst/>
            <a:cxnLst/>
            <a:rect l="l" t="t" r="r" b="b"/>
            <a:pathLst>
              <a:path w="1722120" h="550545">
                <a:moveTo>
                  <a:pt x="0" y="91694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1630426" y="0"/>
                </a:lnTo>
                <a:lnTo>
                  <a:pt x="1666130" y="7201"/>
                </a:lnTo>
                <a:lnTo>
                  <a:pt x="1695275" y="26844"/>
                </a:lnTo>
                <a:lnTo>
                  <a:pt x="1714918" y="55989"/>
                </a:lnTo>
                <a:lnTo>
                  <a:pt x="1722120" y="91694"/>
                </a:lnTo>
                <a:lnTo>
                  <a:pt x="1722120" y="458470"/>
                </a:lnTo>
                <a:lnTo>
                  <a:pt x="1714918" y="494174"/>
                </a:lnTo>
                <a:lnTo>
                  <a:pt x="1695275" y="523319"/>
                </a:lnTo>
                <a:lnTo>
                  <a:pt x="1666130" y="542962"/>
                </a:lnTo>
                <a:lnTo>
                  <a:pt x="1630426" y="550164"/>
                </a:lnTo>
                <a:lnTo>
                  <a:pt x="91693" y="550164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70"/>
                </a:lnTo>
                <a:lnTo>
                  <a:pt x="0" y="91694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526148" y="4423028"/>
            <a:ext cx="1260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20 примерных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рабочих 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программ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предметам </a:t>
            </a:r>
            <a:r>
              <a:rPr sz="800" b="1" spc="-20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среднего</a:t>
            </a:r>
            <a:r>
              <a:rPr sz="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общего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образования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573523" y="2040635"/>
            <a:ext cx="1612900" cy="455930"/>
            <a:chOff x="4573523" y="2040635"/>
            <a:chExt cx="1612900" cy="455930"/>
          </a:xfrm>
        </p:grpSpPr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6571" y="2043683"/>
              <a:ext cx="1606295" cy="44957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576571" y="2043683"/>
              <a:ext cx="1606550" cy="449580"/>
            </a:xfrm>
            <a:custGeom>
              <a:avLst/>
              <a:gdLst/>
              <a:ahLst/>
              <a:cxnLst/>
              <a:rect l="l" t="t" r="r" b="b"/>
              <a:pathLst>
                <a:path w="1606550" h="44958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29" y="0"/>
                  </a:lnTo>
                  <a:lnTo>
                    <a:pt x="1531365" y="0"/>
                  </a:lnTo>
                  <a:lnTo>
                    <a:pt x="1560540" y="5885"/>
                  </a:lnTo>
                  <a:lnTo>
                    <a:pt x="1584356" y="21939"/>
                  </a:lnTo>
                  <a:lnTo>
                    <a:pt x="1600410" y="45755"/>
                  </a:lnTo>
                  <a:lnTo>
                    <a:pt x="1606295" y="74929"/>
                  </a:lnTo>
                  <a:lnTo>
                    <a:pt x="1606295" y="374650"/>
                  </a:lnTo>
                  <a:lnTo>
                    <a:pt x="1600410" y="403824"/>
                  </a:lnTo>
                  <a:lnTo>
                    <a:pt x="1584356" y="427640"/>
                  </a:lnTo>
                  <a:lnTo>
                    <a:pt x="1560540" y="443694"/>
                  </a:lnTo>
                  <a:lnTo>
                    <a:pt x="1531365" y="449579"/>
                  </a:lnTo>
                  <a:lnTo>
                    <a:pt x="74929" y="449579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29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869560" y="2143506"/>
            <a:ext cx="1021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Для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школы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304788" y="2019300"/>
            <a:ext cx="1705610" cy="454659"/>
            <a:chOff x="6304788" y="2019300"/>
            <a:chExt cx="1705610" cy="454659"/>
          </a:xfrm>
        </p:grpSpPr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7836" y="2022347"/>
              <a:ext cx="1699260" cy="44805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307836" y="2022347"/>
              <a:ext cx="1699260" cy="448309"/>
            </a:xfrm>
            <a:custGeom>
              <a:avLst/>
              <a:gdLst/>
              <a:ahLst/>
              <a:cxnLst/>
              <a:rect l="l" t="t" r="r" b="b"/>
              <a:pathLst>
                <a:path w="1699259" h="448310">
                  <a:moveTo>
                    <a:pt x="0" y="74675"/>
                  </a:moveTo>
                  <a:lnTo>
                    <a:pt x="5863" y="45594"/>
                  </a:lnTo>
                  <a:lnTo>
                    <a:pt x="21859" y="21859"/>
                  </a:lnTo>
                  <a:lnTo>
                    <a:pt x="45594" y="5863"/>
                  </a:lnTo>
                  <a:lnTo>
                    <a:pt x="74675" y="0"/>
                  </a:lnTo>
                  <a:lnTo>
                    <a:pt x="1624584" y="0"/>
                  </a:lnTo>
                  <a:lnTo>
                    <a:pt x="1653665" y="5863"/>
                  </a:lnTo>
                  <a:lnTo>
                    <a:pt x="1677400" y="21859"/>
                  </a:lnTo>
                  <a:lnTo>
                    <a:pt x="1693396" y="45594"/>
                  </a:lnTo>
                  <a:lnTo>
                    <a:pt x="1699260" y="74675"/>
                  </a:lnTo>
                  <a:lnTo>
                    <a:pt x="1699260" y="373379"/>
                  </a:lnTo>
                  <a:lnTo>
                    <a:pt x="1693396" y="402461"/>
                  </a:lnTo>
                  <a:lnTo>
                    <a:pt x="1677400" y="426196"/>
                  </a:lnTo>
                  <a:lnTo>
                    <a:pt x="1653665" y="442192"/>
                  </a:lnTo>
                  <a:lnTo>
                    <a:pt x="1624584" y="448055"/>
                  </a:lnTo>
                  <a:lnTo>
                    <a:pt x="74675" y="448055"/>
                  </a:lnTo>
                  <a:lnTo>
                    <a:pt x="45594" y="442192"/>
                  </a:lnTo>
                  <a:lnTo>
                    <a:pt x="21859" y="426196"/>
                  </a:lnTo>
                  <a:lnTo>
                    <a:pt x="5863" y="402461"/>
                  </a:lnTo>
                  <a:lnTo>
                    <a:pt x="0" y="373379"/>
                  </a:lnTo>
                  <a:lnTo>
                    <a:pt x="0" y="74675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595364" y="2121535"/>
            <a:ext cx="11252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Для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учителя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8327" y="5230367"/>
            <a:ext cx="7686040" cy="346075"/>
          </a:xfrm>
          <a:custGeom>
            <a:avLst/>
            <a:gdLst/>
            <a:ahLst/>
            <a:cxnLst/>
            <a:rect l="l" t="t" r="r" b="b"/>
            <a:pathLst>
              <a:path w="7686040" h="346075">
                <a:moveTo>
                  <a:pt x="7685532" y="0"/>
                </a:moveTo>
                <a:lnTo>
                  <a:pt x="7683259" y="67317"/>
                </a:lnTo>
                <a:lnTo>
                  <a:pt x="7677070" y="122300"/>
                </a:lnTo>
                <a:lnTo>
                  <a:pt x="7667904" y="159377"/>
                </a:lnTo>
                <a:lnTo>
                  <a:pt x="7656703" y="172973"/>
                </a:lnTo>
                <a:lnTo>
                  <a:pt x="3949573" y="172973"/>
                </a:lnTo>
                <a:lnTo>
                  <a:pt x="3938371" y="186570"/>
                </a:lnTo>
                <a:lnTo>
                  <a:pt x="3929205" y="223646"/>
                </a:lnTo>
                <a:lnTo>
                  <a:pt x="3923016" y="278630"/>
                </a:lnTo>
                <a:lnTo>
                  <a:pt x="3920744" y="345947"/>
                </a:lnTo>
                <a:lnTo>
                  <a:pt x="3918489" y="278630"/>
                </a:lnTo>
                <a:lnTo>
                  <a:pt x="3912330" y="223646"/>
                </a:lnTo>
                <a:lnTo>
                  <a:pt x="3903170" y="186570"/>
                </a:lnTo>
                <a:lnTo>
                  <a:pt x="3891915" y="172973"/>
                </a:lnTo>
                <a:lnTo>
                  <a:pt x="28828" y="172973"/>
                </a:lnTo>
                <a:lnTo>
                  <a:pt x="17605" y="159377"/>
                </a:lnTo>
                <a:lnTo>
                  <a:pt x="8442" y="122300"/>
                </a:lnTo>
                <a:lnTo>
                  <a:pt x="2264" y="67317"/>
                </a:lnTo>
                <a:lnTo>
                  <a:pt x="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10625328" y="1840992"/>
            <a:ext cx="346075" cy="3200400"/>
            <a:chOff x="10625328" y="1840992"/>
            <a:chExt cx="346075" cy="3200400"/>
          </a:xfrm>
        </p:grpSpPr>
        <p:pic>
          <p:nvPicPr>
            <p:cNvPr id="72" name="object 7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34472" y="1847088"/>
              <a:ext cx="327659" cy="3108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634472" y="1847088"/>
              <a:ext cx="327660" cy="311150"/>
            </a:xfrm>
            <a:custGeom>
              <a:avLst/>
              <a:gdLst/>
              <a:ahLst/>
              <a:cxnLst/>
              <a:rect l="l" t="t" r="r" b="b"/>
              <a:pathLst>
                <a:path w="327659" h="311150">
                  <a:moveTo>
                    <a:pt x="245745" y="0"/>
                  </a:moveTo>
                  <a:lnTo>
                    <a:pt x="245745" y="155448"/>
                  </a:lnTo>
                  <a:lnTo>
                    <a:pt x="327659" y="155448"/>
                  </a:lnTo>
                  <a:lnTo>
                    <a:pt x="163829" y="310896"/>
                  </a:lnTo>
                  <a:lnTo>
                    <a:pt x="0" y="155448"/>
                  </a:lnTo>
                  <a:lnTo>
                    <a:pt x="81914" y="155448"/>
                  </a:lnTo>
                  <a:lnTo>
                    <a:pt x="81914" y="0"/>
                  </a:lnTo>
                  <a:lnTo>
                    <a:pt x="245745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39044" y="3712464"/>
              <a:ext cx="326135" cy="31241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639044" y="3712464"/>
              <a:ext cx="326390" cy="312420"/>
            </a:xfrm>
            <a:custGeom>
              <a:avLst/>
              <a:gdLst/>
              <a:ahLst/>
              <a:cxnLst/>
              <a:rect l="l" t="t" r="r" b="b"/>
              <a:pathLst>
                <a:path w="326390" h="312420">
                  <a:moveTo>
                    <a:pt x="244601" y="0"/>
                  </a:moveTo>
                  <a:lnTo>
                    <a:pt x="244601" y="156210"/>
                  </a:lnTo>
                  <a:lnTo>
                    <a:pt x="326135" y="156210"/>
                  </a:lnTo>
                  <a:lnTo>
                    <a:pt x="163067" y="312419"/>
                  </a:lnTo>
                  <a:lnTo>
                    <a:pt x="0" y="156210"/>
                  </a:lnTo>
                  <a:lnTo>
                    <a:pt x="81533" y="156210"/>
                  </a:lnTo>
                  <a:lnTo>
                    <a:pt x="81533" y="0"/>
                  </a:lnTo>
                  <a:lnTo>
                    <a:pt x="244601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31424" y="4760976"/>
              <a:ext cx="326135" cy="27431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31424" y="4760976"/>
              <a:ext cx="326390" cy="274320"/>
            </a:xfrm>
            <a:custGeom>
              <a:avLst/>
              <a:gdLst/>
              <a:ahLst/>
              <a:cxnLst/>
              <a:rect l="l" t="t" r="r" b="b"/>
              <a:pathLst>
                <a:path w="326390" h="274320">
                  <a:moveTo>
                    <a:pt x="244601" y="0"/>
                  </a:moveTo>
                  <a:lnTo>
                    <a:pt x="244601" y="137160"/>
                  </a:lnTo>
                  <a:lnTo>
                    <a:pt x="326135" y="137160"/>
                  </a:lnTo>
                  <a:lnTo>
                    <a:pt x="163068" y="274319"/>
                  </a:lnTo>
                  <a:lnTo>
                    <a:pt x="0" y="137160"/>
                  </a:lnTo>
                  <a:lnTo>
                    <a:pt x="81533" y="137160"/>
                  </a:lnTo>
                  <a:lnTo>
                    <a:pt x="81533" y="0"/>
                  </a:lnTo>
                  <a:lnTo>
                    <a:pt x="244601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4325492" y="80594"/>
            <a:ext cx="3411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/>
              <a:t>Единое</a:t>
            </a:r>
            <a:r>
              <a:rPr sz="1600" spc="-25" dirty="0"/>
              <a:t> </a:t>
            </a:r>
            <a:r>
              <a:rPr sz="1600" spc="-10" dirty="0"/>
              <a:t>содержание</a:t>
            </a:r>
            <a:r>
              <a:rPr sz="1600" spc="5" dirty="0"/>
              <a:t> </a:t>
            </a:r>
            <a:r>
              <a:rPr sz="1600" spc="-10" dirty="0"/>
              <a:t>образования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61950" y="1318806"/>
            <a:ext cx="4076700" cy="532161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П.37.3.ФГОС ООО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Организация должна предоставлять не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менее одного учебника из федерального перечня учебников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(или) учебного пособия в печатной форме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выпущенных организациями, входящими в перечень организаций, осуществляющих выпуск учебных пособий, которые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допускаются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необходимого для освоения программы основного общего образования, на каждого обучающегося по каждому учебному предмету, курсу, модулю, входящему как в обязательную часть указанной программы, так и в часть программы, формируемую участниками образовательных отношений.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1822449" y="89554"/>
            <a:ext cx="86772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Учебно- методическое обеспечение учебного процесса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735" y="1318806"/>
            <a:ext cx="20207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Учебные издания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0594" y="1056947"/>
            <a:ext cx="399113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Электронные образовательные ресурсы, являющиеся учебно-методическими материалами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(ЭОР)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8015533" y="2444848"/>
            <a:ext cx="3886200" cy="319557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П.32.1. ФГОС ООО: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мультимедийные программы,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электронные учебники и задачники, электронные библиотеки,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виртуальные лаборатории,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игровые программы,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коллекции цифровых образовательных ресурсов,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5574" y="2413516"/>
            <a:ext cx="174150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Учебные пособия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13299" y="2400914"/>
            <a:ext cx="105990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Учебники</a:t>
            </a:r>
          </a:p>
        </p:txBody>
      </p:sp>
      <p:sp>
        <p:nvSpPr>
          <p:cNvPr id="17" name="Стрелка вниз 16"/>
          <p:cNvSpPr/>
          <p:nvPr/>
        </p:nvSpPr>
        <p:spPr>
          <a:xfrm rot="19412854">
            <a:off x="6329609" y="1735336"/>
            <a:ext cx="297112" cy="473364"/>
          </a:xfrm>
          <a:prstGeom prst="downArrow">
            <a:avLst>
              <a:gd name="adj1" fmla="val 27486"/>
              <a:gd name="adj2" fmla="val 5071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710071">
            <a:off x="5494563" y="1724356"/>
            <a:ext cx="238492" cy="525918"/>
          </a:xfrm>
          <a:prstGeom prst="downArrow">
            <a:avLst>
              <a:gd name="adj1" fmla="val 27486"/>
              <a:gd name="adj2" fmla="val 5071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789486" y="2759045"/>
            <a:ext cx="2695577" cy="128359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Готовятся обновлённые учебные издания, ФПУ,  ориентировочная дата выхода – конец 2022-начало 2023  года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6" t="12634" r="33333" b="48700"/>
          <a:stretch/>
        </p:blipFill>
        <p:spPr bwMode="auto">
          <a:xfrm>
            <a:off x="4586917" y="4102991"/>
            <a:ext cx="3323677" cy="224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47875" y="555482"/>
            <a:ext cx="72675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Действующий федеральный перечень учебников ( приказ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РФ № 254 от 20.05.2020)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содержит учебников, прошедших экспертизу на соответствие требованиям новых ФГОС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30" y="554384"/>
            <a:ext cx="529345" cy="46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00024"/>
            <a:ext cx="90535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744" y="861547"/>
            <a:ext cx="78295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Как в переходный период при отсутствии УМК обеспечить выполнение  требований новых ФГОС?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143227" y="3813701"/>
            <a:ext cx="790848" cy="3467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1601" r="35595" b="3743"/>
          <a:stretch/>
        </p:blipFill>
        <p:spPr bwMode="auto">
          <a:xfrm>
            <a:off x="316724" y="1745023"/>
            <a:ext cx="4649608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6180931" y="1794094"/>
            <a:ext cx="4724400" cy="422404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период перехода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ФГОС -2021 могут быть использованы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учебно-методические комплекты, включенные в федеральный перечень учебников.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особое внимание должно быть уделено изменению методики преподавания учебных предметов при одновременном использовании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дополнительных учебных, дидактических материалов,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ориентированных на формирование предметных,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личностных результатов.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54064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1278FD-58FC-41BA-8134-FF771FE5F129}"/>
              </a:ext>
            </a:extLst>
          </p:cNvPr>
          <p:cNvSpPr txBox="1"/>
          <p:nvPr/>
        </p:nvSpPr>
        <p:spPr>
          <a:xfrm>
            <a:off x="5323450" y="208914"/>
            <a:ext cx="30748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/>
              <a:t>Нормативные документы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17926" r="17333" b="56704"/>
          <a:stretch/>
        </p:blipFill>
        <p:spPr bwMode="auto">
          <a:xfrm>
            <a:off x="4849105" y="920062"/>
            <a:ext cx="38794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5112" r="51500" b="6370"/>
          <a:stretch/>
        </p:blipFill>
        <p:spPr bwMode="auto">
          <a:xfrm>
            <a:off x="8878920" y="528677"/>
            <a:ext cx="3313080" cy="43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8544" r="51906" b="5630"/>
          <a:stretch/>
        </p:blipFill>
        <p:spPr bwMode="auto">
          <a:xfrm>
            <a:off x="139068" y="208914"/>
            <a:ext cx="4449914" cy="65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5480" y="3225625"/>
            <a:ext cx="387075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ФГОС-3»?*( нет, официальная нумерация не присваивалась).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«Обновлённый ФГОС»?*(нет, он утверждён как новый с учётом преемственности и перспективности).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«ФГОС третьего поколения»?*(нет, см. то же, что и ФГОС -3).</a:t>
            </a:r>
          </a:p>
          <a:p>
            <a:pPr algn="just"/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(*допустимо в неофициальной речи как метонимическая замена. Удобно для общения в профессиональной среде)</a:t>
            </a:r>
          </a:p>
          <a:p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ФГОС-2021</a:t>
            </a:r>
            <a:r>
              <a:rPr lang="ru-RU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302">
            <a:off x="3948797" y="2657775"/>
            <a:ext cx="1172150" cy="9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2443" y="5842821"/>
            <a:ext cx="60308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Когда и на основании чего осуществляется переход на новый стандарт?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Можно ли НЕ переходить на него в 2022 году?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41">
            <a:off x="4035768" y="5092921"/>
            <a:ext cx="1626672" cy="162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94" y="4734208"/>
            <a:ext cx="592350" cy="5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3948">
            <a:off x="11140708" y="5472263"/>
            <a:ext cx="1060818" cy="127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3DFCD-86C0-46D9-97A6-899BC1E3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172200"/>
            <a:ext cx="9865563" cy="430887"/>
          </a:xfrm>
        </p:spPr>
        <p:txBody>
          <a:bodyPr/>
          <a:lstStyle/>
          <a:p>
            <a:r>
              <a:rPr lang="en-US" dirty="0"/>
              <a:t>https://forms.gle/b6J15kdUy9auyrwW6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650A93-BF2D-4601-88E3-FC8960F8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752600"/>
            <a:ext cx="5334000" cy="441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F6C0F7-06C7-4B89-8EBD-3395E71F8E60}"/>
              </a:ext>
            </a:extLst>
          </p:cNvPr>
          <p:cNvSpPr txBox="1"/>
          <p:nvPr/>
        </p:nvSpPr>
        <p:spPr>
          <a:xfrm>
            <a:off x="1828800" y="685800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Отсканируйте </a:t>
            </a:r>
            <a:r>
              <a:rPr lang="en-US" sz="3200" dirty="0"/>
              <a:t>QR-</a:t>
            </a:r>
            <a:r>
              <a:rPr lang="ru-RU" sz="3200" dirty="0"/>
              <a:t>КОД, перейдите по ссылке и выполните тест.</a:t>
            </a:r>
          </a:p>
        </p:txBody>
      </p:sp>
    </p:spTree>
    <p:extLst>
      <p:ext uri="{BB962C8B-B14F-4D97-AF65-F5344CB8AC3E}">
        <p14:creationId xmlns:p14="http://schemas.microsoft.com/office/powerpoint/2010/main" val="127853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6778" y="94233"/>
            <a:ext cx="79902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Гарантия</a:t>
            </a:r>
            <a:r>
              <a:rPr sz="3200" spc="-60" dirty="0"/>
              <a:t> </a:t>
            </a:r>
            <a:r>
              <a:rPr sz="3200" spc="-10" dirty="0"/>
              <a:t>равенства</a:t>
            </a:r>
            <a:r>
              <a:rPr sz="3200" spc="-60" dirty="0"/>
              <a:t> </a:t>
            </a:r>
            <a:r>
              <a:rPr sz="3200" spc="-10" dirty="0"/>
              <a:t>ресурсов,</a:t>
            </a:r>
            <a:r>
              <a:rPr sz="3200" spc="-55" dirty="0"/>
              <a:t> </a:t>
            </a:r>
            <a:r>
              <a:rPr sz="3200" spc="-20" dirty="0"/>
              <a:t>условий </a:t>
            </a:r>
            <a:r>
              <a:rPr sz="3200" spc="-875" dirty="0"/>
              <a:t> </a:t>
            </a:r>
            <a:r>
              <a:rPr sz="3200" dirty="0"/>
              <a:t>и</a:t>
            </a:r>
            <a:r>
              <a:rPr sz="3200" spc="-20" dirty="0"/>
              <a:t> </a:t>
            </a:r>
            <a:r>
              <a:rPr sz="3200" spc="-30" dirty="0"/>
              <a:t>возможностей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323588" y="1380744"/>
            <a:ext cx="3785870" cy="2966085"/>
            <a:chOff x="4323588" y="1380744"/>
            <a:chExt cx="3785870" cy="2966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9458" y="1398994"/>
              <a:ext cx="3668343" cy="2947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3588" y="1933956"/>
              <a:ext cx="3785616" cy="19309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67784" y="1412748"/>
              <a:ext cx="3527425" cy="2807970"/>
            </a:xfrm>
            <a:custGeom>
              <a:avLst/>
              <a:gdLst/>
              <a:ahLst/>
              <a:cxnLst/>
              <a:rect l="l" t="t" r="r" b="b"/>
              <a:pathLst>
                <a:path w="3527425" h="2807970">
                  <a:moveTo>
                    <a:pt x="2645410" y="0"/>
                  </a:moveTo>
                  <a:lnTo>
                    <a:pt x="881761" y="0"/>
                  </a:lnTo>
                  <a:lnTo>
                    <a:pt x="0" y="1403857"/>
                  </a:lnTo>
                  <a:lnTo>
                    <a:pt x="881761" y="2807716"/>
                  </a:lnTo>
                  <a:lnTo>
                    <a:pt x="2645410" y="2807716"/>
                  </a:lnTo>
                  <a:lnTo>
                    <a:pt x="3527297" y="1403857"/>
                  </a:lnTo>
                  <a:lnTo>
                    <a:pt x="264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9938" y="1380744"/>
              <a:ext cx="3602862" cy="287172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463541" y="2004821"/>
            <a:ext cx="333819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75B6"/>
                </a:solidFill>
                <a:latin typeface="Arial"/>
                <a:cs typeface="Arial"/>
              </a:rPr>
              <a:t>Единые</a:t>
            </a:r>
            <a:r>
              <a:rPr sz="2400" b="1" spc="-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75B6"/>
                </a:solidFill>
                <a:latin typeface="Arial"/>
                <a:cs typeface="Arial"/>
              </a:rPr>
              <a:t>подходы</a:t>
            </a:r>
            <a:endParaRPr sz="24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к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формированию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содержания</a:t>
            </a:r>
            <a:r>
              <a:rPr sz="2000"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образования, </a:t>
            </a:r>
            <a:r>
              <a:rPr sz="2000" b="1" spc="-5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воспитания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детей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20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молодежи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3823" y="2532888"/>
            <a:ext cx="3705860" cy="3046730"/>
            <a:chOff x="873823" y="2532888"/>
            <a:chExt cx="3705860" cy="304673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2532888"/>
              <a:ext cx="3704844" cy="30464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2416" y="3273552"/>
              <a:ext cx="3371088" cy="13213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1352" y="2564892"/>
              <a:ext cx="3528695" cy="2879725"/>
            </a:xfrm>
            <a:custGeom>
              <a:avLst/>
              <a:gdLst/>
              <a:ahLst/>
              <a:cxnLst/>
              <a:rect l="l" t="t" r="r" b="b"/>
              <a:pathLst>
                <a:path w="3528695" h="2879725">
                  <a:moveTo>
                    <a:pt x="2646553" y="0"/>
                  </a:moveTo>
                  <a:lnTo>
                    <a:pt x="882141" y="0"/>
                  </a:lnTo>
                  <a:lnTo>
                    <a:pt x="0" y="1439672"/>
                  </a:lnTo>
                  <a:lnTo>
                    <a:pt x="882141" y="2879344"/>
                  </a:lnTo>
                  <a:lnTo>
                    <a:pt x="2646553" y="2879344"/>
                  </a:lnTo>
                  <a:lnTo>
                    <a:pt x="3528695" y="1439672"/>
                  </a:lnTo>
                  <a:lnTo>
                    <a:pt x="2646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823" y="2532888"/>
              <a:ext cx="3603815" cy="294335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12596" y="3345560"/>
            <a:ext cx="29279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75B6"/>
                </a:solidFill>
                <a:latin typeface="Arial"/>
                <a:cs typeface="Arial"/>
              </a:rPr>
              <a:t>Единые</a:t>
            </a:r>
            <a:r>
              <a:rPr sz="2400" b="1" spc="-85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2D75B6"/>
                </a:solidFill>
                <a:latin typeface="Arial"/>
                <a:cs typeface="Arial"/>
              </a:rPr>
              <a:t>стандарты </a:t>
            </a:r>
            <a:r>
              <a:rPr sz="2400" b="1" spc="-6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образовательного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пространства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страны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41590" y="2677667"/>
            <a:ext cx="3707765" cy="2973705"/>
            <a:chOff x="7641590" y="2677667"/>
            <a:chExt cx="3707765" cy="297370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2860" y="2677667"/>
              <a:ext cx="3706367" cy="29733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9768" y="3076955"/>
              <a:ext cx="2894076" cy="22357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79436" y="2709671"/>
              <a:ext cx="3528695" cy="2806700"/>
            </a:xfrm>
            <a:custGeom>
              <a:avLst/>
              <a:gdLst/>
              <a:ahLst/>
              <a:cxnLst/>
              <a:rect l="l" t="t" r="r" b="b"/>
              <a:pathLst>
                <a:path w="3528695" h="2806700">
                  <a:moveTo>
                    <a:pt x="2646553" y="0"/>
                  </a:moveTo>
                  <a:lnTo>
                    <a:pt x="882142" y="0"/>
                  </a:lnTo>
                  <a:lnTo>
                    <a:pt x="0" y="1403095"/>
                  </a:lnTo>
                  <a:lnTo>
                    <a:pt x="882142" y="2806191"/>
                  </a:lnTo>
                  <a:lnTo>
                    <a:pt x="2646553" y="2806191"/>
                  </a:lnTo>
                  <a:lnTo>
                    <a:pt x="3528695" y="1403095"/>
                  </a:lnTo>
                  <a:lnTo>
                    <a:pt x="2646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1590" y="2677667"/>
              <a:ext cx="3604386" cy="2870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219947" y="3148710"/>
            <a:ext cx="2452370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D75B6"/>
                </a:solidFill>
                <a:latin typeface="Arial"/>
                <a:cs typeface="Arial"/>
              </a:rPr>
              <a:t>Единая</a:t>
            </a:r>
            <a:r>
              <a:rPr sz="2400" b="1" spc="-8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75B6"/>
                </a:solidFill>
                <a:latin typeface="Arial"/>
                <a:cs typeface="Arial"/>
              </a:rPr>
              <a:t>система </a:t>
            </a:r>
            <a:r>
              <a:rPr sz="2400" b="1" spc="-650" dirty="0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мониторинга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эффективности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деятельности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образовательных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 организаций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256031"/>
            <a:ext cx="5304155" cy="948055"/>
            <a:chOff x="0" y="256031"/>
            <a:chExt cx="5304155" cy="948055"/>
          </a:xfrm>
        </p:grpSpPr>
        <p:sp>
          <p:nvSpPr>
            <p:cNvPr id="23" name="object 23"/>
            <p:cNvSpPr/>
            <p:nvPr/>
          </p:nvSpPr>
          <p:spPr>
            <a:xfrm>
              <a:off x="0" y="1196340"/>
              <a:ext cx="5304155" cy="0"/>
            </a:xfrm>
            <a:custGeom>
              <a:avLst/>
              <a:gdLst/>
              <a:ahLst/>
              <a:cxnLst/>
              <a:rect l="l" t="t" r="r" b="b"/>
              <a:pathLst>
                <a:path w="5304155">
                  <a:moveTo>
                    <a:pt x="0" y="0"/>
                  </a:moveTo>
                  <a:lnTo>
                    <a:pt x="5303901" y="0"/>
                  </a:lnTo>
                </a:path>
              </a:pathLst>
            </a:custGeom>
            <a:ln w="15240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" y="256031"/>
              <a:ext cx="948504" cy="80365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334767" y="1673351"/>
            <a:ext cx="7507605" cy="3627120"/>
            <a:chOff x="2334767" y="1673351"/>
            <a:chExt cx="7507605" cy="362712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4767" y="1673351"/>
              <a:ext cx="952500" cy="810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467" y="4593335"/>
              <a:ext cx="981456" cy="7071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87383" y="1845563"/>
              <a:ext cx="1054607" cy="70713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4</a:t>
            </a:fld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3721608"/>
            <a:ext cx="656844" cy="5989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3709" y="1694433"/>
            <a:ext cx="5270500" cy="2611120"/>
            <a:chOff x="473709" y="1694433"/>
            <a:chExt cx="5270500" cy="2611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1244" y="3706523"/>
              <a:ext cx="659736" cy="5987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0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800" y="0"/>
                  </a:moveTo>
                  <a:lnTo>
                    <a:pt x="362458" y="0"/>
                  </a:lnTo>
                  <a:lnTo>
                    <a:pt x="313275" y="3309"/>
                  </a:lnTo>
                  <a:lnTo>
                    <a:pt x="266103" y="12949"/>
                  </a:lnTo>
                  <a:lnTo>
                    <a:pt x="221374" y="28487"/>
                  </a:lnTo>
                  <a:lnTo>
                    <a:pt x="179519" y="49492"/>
                  </a:lnTo>
                  <a:lnTo>
                    <a:pt x="140971" y="75531"/>
                  </a:lnTo>
                  <a:lnTo>
                    <a:pt x="106162" y="106172"/>
                  </a:lnTo>
                  <a:lnTo>
                    <a:pt x="75523" y="140982"/>
                  </a:lnTo>
                  <a:lnTo>
                    <a:pt x="49486" y="179530"/>
                  </a:lnTo>
                  <a:lnTo>
                    <a:pt x="28484" y="221384"/>
                  </a:lnTo>
                  <a:lnTo>
                    <a:pt x="12947" y="266112"/>
                  </a:lnTo>
                  <a:lnTo>
                    <a:pt x="3308" y="313280"/>
                  </a:lnTo>
                  <a:lnTo>
                    <a:pt x="0" y="362457"/>
                  </a:lnTo>
                  <a:lnTo>
                    <a:pt x="0" y="2174747"/>
                  </a:lnTo>
                  <a:lnTo>
                    <a:pt x="5257800" y="2174747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0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0" y="2174747"/>
                  </a:moveTo>
                  <a:lnTo>
                    <a:pt x="0" y="362457"/>
                  </a:lnTo>
                  <a:lnTo>
                    <a:pt x="3308" y="313280"/>
                  </a:lnTo>
                  <a:lnTo>
                    <a:pt x="12947" y="266112"/>
                  </a:lnTo>
                  <a:lnTo>
                    <a:pt x="28484" y="221384"/>
                  </a:lnTo>
                  <a:lnTo>
                    <a:pt x="49486" y="179530"/>
                  </a:lnTo>
                  <a:lnTo>
                    <a:pt x="75523" y="140982"/>
                  </a:lnTo>
                  <a:lnTo>
                    <a:pt x="106162" y="106172"/>
                  </a:lnTo>
                  <a:lnTo>
                    <a:pt x="140971" y="75531"/>
                  </a:lnTo>
                  <a:lnTo>
                    <a:pt x="179519" y="49492"/>
                  </a:lnTo>
                  <a:lnTo>
                    <a:pt x="221374" y="28487"/>
                  </a:lnTo>
                  <a:lnTo>
                    <a:pt x="266103" y="12949"/>
                  </a:lnTo>
                  <a:lnTo>
                    <a:pt x="313275" y="3309"/>
                  </a:lnTo>
                  <a:lnTo>
                    <a:pt x="362458" y="0"/>
                  </a:lnTo>
                  <a:lnTo>
                    <a:pt x="5257800" y="0"/>
                  </a:lnTo>
                  <a:lnTo>
                    <a:pt x="5257800" y="2174747"/>
                  </a:lnTo>
                  <a:lnTo>
                    <a:pt x="0" y="21747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9066" y="2265934"/>
            <a:ext cx="4798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31509" y="1694433"/>
            <a:ext cx="5270500" cy="2187575"/>
            <a:chOff x="5731509" y="1694433"/>
            <a:chExt cx="5270500" cy="2187575"/>
          </a:xfrm>
        </p:grpSpPr>
        <p:sp>
          <p:nvSpPr>
            <p:cNvPr id="10" name="object 10"/>
            <p:cNvSpPr/>
            <p:nvPr/>
          </p:nvSpPr>
          <p:spPr>
            <a:xfrm>
              <a:off x="57378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4895342" y="0"/>
                  </a:moveTo>
                  <a:lnTo>
                    <a:pt x="0" y="0"/>
                  </a:lnTo>
                  <a:lnTo>
                    <a:pt x="0" y="2174747"/>
                  </a:lnTo>
                  <a:lnTo>
                    <a:pt x="5257799" y="2174747"/>
                  </a:lnTo>
                  <a:lnTo>
                    <a:pt x="5257799" y="362457"/>
                  </a:lnTo>
                  <a:lnTo>
                    <a:pt x="5254490" y="313280"/>
                  </a:lnTo>
                  <a:lnTo>
                    <a:pt x="5244850" y="266112"/>
                  </a:lnTo>
                  <a:lnTo>
                    <a:pt x="5229312" y="221384"/>
                  </a:lnTo>
                  <a:lnTo>
                    <a:pt x="5208307" y="179530"/>
                  </a:lnTo>
                  <a:lnTo>
                    <a:pt x="5182268" y="140982"/>
                  </a:lnTo>
                  <a:lnTo>
                    <a:pt x="5151627" y="106171"/>
                  </a:lnTo>
                  <a:lnTo>
                    <a:pt x="5116817" y="75531"/>
                  </a:lnTo>
                  <a:lnTo>
                    <a:pt x="5078269" y="49492"/>
                  </a:lnTo>
                  <a:lnTo>
                    <a:pt x="5036415" y="28487"/>
                  </a:lnTo>
                  <a:lnTo>
                    <a:pt x="4991687" y="12949"/>
                  </a:lnTo>
                  <a:lnTo>
                    <a:pt x="4944519" y="3309"/>
                  </a:lnTo>
                  <a:lnTo>
                    <a:pt x="489534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7859" y="1700783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0" y="0"/>
                  </a:moveTo>
                  <a:lnTo>
                    <a:pt x="4895342" y="0"/>
                  </a:lnTo>
                  <a:lnTo>
                    <a:pt x="4944519" y="3309"/>
                  </a:lnTo>
                  <a:lnTo>
                    <a:pt x="4991687" y="12949"/>
                  </a:lnTo>
                  <a:lnTo>
                    <a:pt x="5036415" y="28487"/>
                  </a:lnTo>
                  <a:lnTo>
                    <a:pt x="5078269" y="49492"/>
                  </a:lnTo>
                  <a:lnTo>
                    <a:pt x="5116817" y="75531"/>
                  </a:lnTo>
                  <a:lnTo>
                    <a:pt x="5151627" y="106171"/>
                  </a:lnTo>
                  <a:lnTo>
                    <a:pt x="5182268" y="140982"/>
                  </a:lnTo>
                  <a:lnTo>
                    <a:pt x="5208307" y="179530"/>
                  </a:lnTo>
                  <a:lnTo>
                    <a:pt x="5229312" y="221384"/>
                  </a:lnTo>
                  <a:lnTo>
                    <a:pt x="5244850" y="266112"/>
                  </a:lnTo>
                  <a:lnTo>
                    <a:pt x="5254490" y="313280"/>
                  </a:lnTo>
                  <a:lnTo>
                    <a:pt x="5257799" y="362457"/>
                  </a:lnTo>
                  <a:lnTo>
                    <a:pt x="5257799" y="2174747"/>
                  </a:lnTo>
                  <a:lnTo>
                    <a:pt x="0" y="217474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01003" y="1910841"/>
            <a:ext cx="473202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20"/>
              </a:lnSpc>
              <a:spcBef>
                <a:spcPts val="100"/>
              </a:spcBef>
            </a:pP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Учебно-методические</a:t>
            </a:r>
            <a:endParaRPr sz="27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ts val="2800"/>
              </a:lnSpc>
              <a:spcBef>
                <a:spcPts val="235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издания</a:t>
            </a:r>
            <a:r>
              <a:rPr sz="27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(учебники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учебные </a:t>
            </a:r>
            <a:r>
              <a:rPr sz="2700" spc="-7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пособия)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3709" y="3869182"/>
            <a:ext cx="5270500" cy="2187575"/>
            <a:chOff x="473709" y="3869182"/>
            <a:chExt cx="5270500" cy="2187575"/>
          </a:xfrm>
        </p:grpSpPr>
        <p:sp>
          <p:nvSpPr>
            <p:cNvPr id="14" name="object 14"/>
            <p:cNvSpPr/>
            <p:nvPr/>
          </p:nvSpPr>
          <p:spPr>
            <a:xfrm>
              <a:off x="4800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800" y="0"/>
                  </a:moveTo>
                  <a:lnTo>
                    <a:pt x="0" y="0"/>
                  </a:lnTo>
                  <a:lnTo>
                    <a:pt x="0" y="1812290"/>
                  </a:lnTo>
                  <a:lnTo>
                    <a:pt x="3308" y="1861472"/>
                  </a:lnTo>
                  <a:lnTo>
                    <a:pt x="12947" y="1908644"/>
                  </a:lnTo>
                  <a:lnTo>
                    <a:pt x="28484" y="1953373"/>
                  </a:lnTo>
                  <a:lnTo>
                    <a:pt x="49486" y="1995228"/>
                  </a:lnTo>
                  <a:lnTo>
                    <a:pt x="75523" y="2033776"/>
                  </a:lnTo>
                  <a:lnTo>
                    <a:pt x="106162" y="2068585"/>
                  </a:lnTo>
                  <a:lnTo>
                    <a:pt x="140971" y="2099224"/>
                  </a:lnTo>
                  <a:lnTo>
                    <a:pt x="179519" y="2125261"/>
                  </a:lnTo>
                  <a:lnTo>
                    <a:pt x="221374" y="2146263"/>
                  </a:lnTo>
                  <a:lnTo>
                    <a:pt x="266103" y="2161800"/>
                  </a:lnTo>
                  <a:lnTo>
                    <a:pt x="313275" y="2171439"/>
                  </a:lnTo>
                  <a:lnTo>
                    <a:pt x="362458" y="2174748"/>
                  </a:lnTo>
                  <a:lnTo>
                    <a:pt x="5257800" y="2174748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800" y="2174748"/>
                  </a:moveTo>
                  <a:lnTo>
                    <a:pt x="362458" y="2174748"/>
                  </a:lnTo>
                  <a:lnTo>
                    <a:pt x="313275" y="2171439"/>
                  </a:lnTo>
                  <a:lnTo>
                    <a:pt x="266103" y="2161800"/>
                  </a:lnTo>
                  <a:lnTo>
                    <a:pt x="221374" y="2146263"/>
                  </a:lnTo>
                  <a:lnTo>
                    <a:pt x="179519" y="2125261"/>
                  </a:lnTo>
                  <a:lnTo>
                    <a:pt x="140971" y="2099224"/>
                  </a:lnTo>
                  <a:lnTo>
                    <a:pt x="106162" y="2068585"/>
                  </a:lnTo>
                  <a:lnTo>
                    <a:pt x="75523" y="2033776"/>
                  </a:lnTo>
                  <a:lnTo>
                    <a:pt x="49486" y="1995228"/>
                  </a:lnTo>
                  <a:lnTo>
                    <a:pt x="28484" y="1953373"/>
                  </a:lnTo>
                  <a:lnTo>
                    <a:pt x="12947" y="1908644"/>
                  </a:lnTo>
                  <a:lnTo>
                    <a:pt x="3308" y="1861472"/>
                  </a:lnTo>
                  <a:lnTo>
                    <a:pt x="0" y="1812290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21747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6602" y="4629734"/>
            <a:ext cx="4601210" cy="11480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2540" algn="ctr">
              <a:lnSpc>
                <a:spcPts val="2800"/>
              </a:lnSpc>
              <a:spcBef>
                <a:spcPts val="560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Контрольно-измерительные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материалы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</a:t>
            </a:r>
            <a:r>
              <a:rPr sz="2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оценки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качества</a:t>
            </a:r>
            <a:r>
              <a:rPr sz="2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31509" y="3869182"/>
            <a:ext cx="5270500" cy="2187575"/>
            <a:chOff x="5731509" y="3869182"/>
            <a:chExt cx="5270500" cy="2187575"/>
          </a:xfrm>
        </p:grpSpPr>
        <p:sp>
          <p:nvSpPr>
            <p:cNvPr id="18" name="object 18"/>
            <p:cNvSpPr/>
            <p:nvPr/>
          </p:nvSpPr>
          <p:spPr>
            <a:xfrm>
              <a:off x="57378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799" y="0"/>
                  </a:moveTo>
                  <a:lnTo>
                    <a:pt x="0" y="0"/>
                  </a:lnTo>
                  <a:lnTo>
                    <a:pt x="0" y="2174748"/>
                  </a:lnTo>
                  <a:lnTo>
                    <a:pt x="4895342" y="2174748"/>
                  </a:lnTo>
                  <a:lnTo>
                    <a:pt x="4944519" y="2171439"/>
                  </a:lnTo>
                  <a:lnTo>
                    <a:pt x="4991687" y="2161800"/>
                  </a:lnTo>
                  <a:lnTo>
                    <a:pt x="5036415" y="2146263"/>
                  </a:lnTo>
                  <a:lnTo>
                    <a:pt x="5078269" y="2125261"/>
                  </a:lnTo>
                  <a:lnTo>
                    <a:pt x="5116817" y="2099224"/>
                  </a:lnTo>
                  <a:lnTo>
                    <a:pt x="5151627" y="2068585"/>
                  </a:lnTo>
                  <a:lnTo>
                    <a:pt x="5182268" y="2033776"/>
                  </a:lnTo>
                  <a:lnTo>
                    <a:pt x="5208307" y="1995228"/>
                  </a:lnTo>
                  <a:lnTo>
                    <a:pt x="5229312" y="1953373"/>
                  </a:lnTo>
                  <a:lnTo>
                    <a:pt x="5244850" y="1908644"/>
                  </a:lnTo>
                  <a:lnTo>
                    <a:pt x="5254490" y="1861472"/>
                  </a:lnTo>
                  <a:lnTo>
                    <a:pt x="5257799" y="1812290"/>
                  </a:lnTo>
                  <a:lnTo>
                    <a:pt x="525779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37859" y="3875532"/>
              <a:ext cx="5257800" cy="2174875"/>
            </a:xfrm>
            <a:custGeom>
              <a:avLst/>
              <a:gdLst/>
              <a:ahLst/>
              <a:cxnLst/>
              <a:rect l="l" t="t" r="r" b="b"/>
              <a:pathLst>
                <a:path w="5257800" h="2174875">
                  <a:moveTo>
                    <a:pt x="5257799" y="0"/>
                  </a:moveTo>
                  <a:lnTo>
                    <a:pt x="5257799" y="1812290"/>
                  </a:lnTo>
                  <a:lnTo>
                    <a:pt x="5254490" y="1861472"/>
                  </a:lnTo>
                  <a:lnTo>
                    <a:pt x="5244850" y="1908644"/>
                  </a:lnTo>
                  <a:lnTo>
                    <a:pt x="5229312" y="1953373"/>
                  </a:lnTo>
                  <a:lnTo>
                    <a:pt x="5208307" y="1995228"/>
                  </a:lnTo>
                  <a:lnTo>
                    <a:pt x="5182268" y="2033776"/>
                  </a:lnTo>
                  <a:lnTo>
                    <a:pt x="5151627" y="2068585"/>
                  </a:lnTo>
                  <a:lnTo>
                    <a:pt x="5116817" y="2099224"/>
                  </a:lnTo>
                  <a:lnTo>
                    <a:pt x="5078269" y="2125261"/>
                  </a:lnTo>
                  <a:lnTo>
                    <a:pt x="5036415" y="2146263"/>
                  </a:lnTo>
                  <a:lnTo>
                    <a:pt x="4991687" y="2161800"/>
                  </a:lnTo>
                  <a:lnTo>
                    <a:pt x="4944519" y="2171439"/>
                  </a:lnTo>
                  <a:lnTo>
                    <a:pt x="4895342" y="2174748"/>
                  </a:lnTo>
                  <a:lnTo>
                    <a:pt x="0" y="2174748"/>
                  </a:lnTo>
                  <a:lnTo>
                    <a:pt x="0" y="0"/>
                  </a:lnTo>
                  <a:lnTo>
                    <a:pt x="5257799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11671" y="4629734"/>
            <a:ext cx="4709795" cy="11480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ctr">
              <a:lnSpc>
                <a:spcPts val="2800"/>
              </a:lnSpc>
              <a:spcBef>
                <a:spcPts val="560"/>
              </a:spcBef>
            </a:pP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 дополнительного </a:t>
            </a:r>
            <a:r>
              <a:rPr sz="2700" spc="-7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профессионального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54423" y="3325367"/>
            <a:ext cx="3167380" cy="1100455"/>
            <a:chOff x="4154423" y="3325367"/>
            <a:chExt cx="3167380" cy="1100455"/>
          </a:xfrm>
        </p:grpSpPr>
        <p:sp>
          <p:nvSpPr>
            <p:cNvPr id="22" name="object 22"/>
            <p:cNvSpPr/>
            <p:nvPr/>
          </p:nvSpPr>
          <p:spPr>
            <a:xfrm>
              <a:off x="4160519" y="3331463"/>
              <a:ext cx="3154680" cy="1088390"/>
            </a:xfrm>
            <a:custGeom>
              <a:avLst/>
              <a:gdLst/>
              <a:ahLst/>
              <a:cxnLst/>
              <a:rect l="l" t="t" r="r" b="b"/>
              <a:pathLst>
                <a:path w="3154679" h="1088389">
                  <a:moveTo>
                    <a:pt x="2973324" y="0"/>
                  </a:moveTo>
                  <a:lnTo>
                    <a:pt x="181355" y="0"/>
                  </a:lnTo>
                  <a:lnTo>
                    <a:pt x="133129" y="6475"/>
                  </a:lnTo>
                  <a:lnTo>
                    <a:pt x="89803" y="24750"/>
                  </a:lnTo>
                  <a:lnTo>
                    <a:pt x="53101" y="53101"/>
                  </a:lnTo>
                  <a:lnTo>
                    <a:pt x="24750" y="89803"/>
                  </a:lnTo>
                  <a:lnTo>
                    <a:pt x="6475" y="133129"/>
                  </a:lnTo>
                  <a:lnTo>
                    <a:pt x="0" y="181356"/>
                  </a:lnTo>
                  <a:lnTo>
                    <a:pt x="0" y="906780"/>
                  </a:lnTo>
                  <a:lnTo>
                    <a:pt x="6475" y="955006"/>
                  </a:lnTo>
                  <a:lnTo>
                    <a:pt x="24750" y="998332"/>
                  </a:lnTo>
                  <a:lnTo>
                    <a:pt x="53101" y="1035034"/>
                  </a:lnTo>
                  <a:lnTo>
                    <a:pt x="89803" y="1063385"/>
                  </a:lnTo>
                  <a:lnTo>
                    <a:pt x="133129" y="1081660"/>
                  </a:lnTo>
                  <a:lnTo>
                    <a:pt x="181355" y="1088136"/>
                  </a:lnTo>
                  <a:lnTo>
                    <a:pt x="2973324" y="1088136"/>
                  </a:lnTo>
                  <a:lnTo>
                    <a:pt x="3021550" y="1081660"/>
                  </a:lnTo>
                  <a:lnTo>
                    <a:pt x="3064876" y="1063385"/>
                  </a:lnTo>
                  <a:lnTo>
                    <a:pt x="3101578" y="1035034"/>
                  </a:lnTo>
                  <a:lnTo>
                    <a:pt x="3129929" y="998332"/>
                  </a:lnTo>
                  <a:lnTo>
                    <a:pt x="3148204" y="955006"/>
                  </a:lnTo>
                  <a:lnTo>
                    <a:pt x="3154679" y="906780"/>
                  </a:lnTo>
                  <a:lnTo>
                    <a:pt x="3154679" y="181356"/>
                  </a:lnTo>
                  <a:lnTo>
                    <a:pt x="3148204" y="133129"/>
                  </a:lnTo>
                  <a:lnTo>
                    <a:pt x="3129929" y="89803"/>
                  </a:lnTo>
                  <a:lnTo>
                    <a:pt x="3101578" y="53101"/>
                  </a:lnTo>
                  <a:lnTo>
                    <a:pt x="3064876" y="24750"/>
                  </a:lnTo>
                  <a:lnTo>
                    <a:pt x="3021550" y="6475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60519" y="3331463"/>
              <a:ext cx="3154680" cy="1088390"/>
            </a:xfrm>
            <a:custGeom>
              <a:avLst/>
              <a:gdLst/>
              <a:ahLst/>
              <a:cxnLst/>
              <a:rect l="l" t="t" r="r" b="b"/>
              <a:pathLst>
                <a:path w="3154679" h="1088389">
                  <a:moveTo>
                    <a:pt x="0" y="181356"/>
                  </a:moveTo>
                  <a:lnTo>
                    <a:pt x="6475" y="133129"/>
                  </a:lnTo>
                  <a:lnTo>
                    <a:pt x="24750" y="89803"/>
                  </a:lnTo>
                  <a:lnTo>
                    <a:pt x="53101" y="53101"/>
                  </a:lnTo>
                  <a:lnTo>
                    <a:pt x="89803" y="24750"/>
                  </a:lnTo>
                  <a:lnTo>
                    <a:pt x="133129" y="6475"/>
                  </a:lnTo>
                  <a:lnTo>
                    <a:pt x="181355" y="0"/>
                  </a:lnTo>
                  <a:lnTo>
                    <a:pt x="2973324" y="0"/>
                  </a:lnTo>
                  <a:lnTo>
                    <a:pt x="3021550" y="6475"/>
                  </a:lnTo>
                  <a:lnTo>
                    <a:pt x="3064876" y="24750"/>
                  </a:lnTo>
                  <a:lnTo>
                    <a:pt x="3101578" y="53101"/>
                  </a:lnTo>
                  <a:lnTo>
                    <a:pt x="3129929" y="89803"/>
                  </a:lnTo>
                  <a:lnTo>
                    <a:pt x="3148204" y="133129"/>
                  </a:lnTo>
                  <a:lnTo>
                    <a:pt x="3154679" y="181356"/>
                  </a:lnTo>
                  <a:lnTo>
                    <a:pt x="3154679" y="906780"/>
                  </a:lnTo>
                  <a:lnTo>
                    <a:pt x="3148204" y="955006"/>
                  </a:lnTo>
                  <a:lnTo>
                    <a:pt x="3129929" y="998332"/>
                  </a:lnTo>
                  <a:lnTo>
                    <a:pt x="3101578" y="1035034"/>
                  </a:lnTo>
                  <a:lnTo>
                    <a:pt x="3064876" y="1063385"/>
                  </a:lnTo>
                  <a:lnTo>
                    <a:pt x="3021550" y="1081660"/>
                  </a:lnTo>
                  <a:lnTo>
                    <a:pt x="2973324" y="1088136"/>
                  </a:lnTo>
                  <a:lnTo>
                    <a:pt x="181355" y="1088136"/>
                  </a:lnTo>
                  <a:lnTo>
                    <a:pt x="133129" y="1081660"/>
                  </a:lnTo>
                  <a:lnTo>
                    <a:pt x="89803" y="1063385"/>
                  </a:lnTo>
                  <a:lnTo>
                    <a:pt x="53101" y="1035034"/>
                  </a:lnTo>
                  <a:lnTo>
                    <a:pt x="24750" y="998332"/>
                  </a:lnTo>
                  <a:lnTo>
                    <a:pt x="6475" y="955006"/>
                  </a:lnTo>
                  <a:lnTo>
                    <a:pt x="0" y="906780"/>
                  </a:lnTo>
                  <a:lnTo>
                    <a:pt x="0" y="1813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25922" y="3625342"/>
            <a:ext cx="102361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4471C4"/>
                </a:solidFill>
                <a:latin typeface="Arial"/>
                <a:cs typeface="Arial"/>
              </a:rPr>
              <a:t>Ф</a:t>
            </a:r>
            <a:r>
              <a:rPr sz="2700" b="1" spc="-35" dirty="0">
                <a:solidFill>
                  <a:srgbClr val="4471C4"/>
                </a:solidFill>
                <a:latin typeface="Arial"/>
                <a:cs typeface="Arial"/>
              </a:rPr>
              <a:t>Г</a:t>
            </a:r>
            <a:r>
              <a:rPr sz="2700" b="1" dirty="0">
                <a:solidFill>
                  <a:srgbClr val="4471C4"/>
                </a:solidFill>
                <a:latin typeface="Arial"/>
                <a:cs typeface="Arial"/>
              </a:rPr>
              <a:t>ОС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5</a:t>
            </a:fld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4096" y="284480"/>
            <a:ext cx="11113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ФГОС</a:t>
            </a:r>
            <a:r>
              <a:rPr sz="3200" spc="-15" dirty="0"/>
              <a:t> </a:t>
            </a:r>
            <a:r>
              <a:rPr sz="3200" dirty="0"/>
              <a:t>–</a:t>
            </a:r>
            <a:r>
              <a:rPr sz="3200" spc="-10" dirty="0"/>
              <a:t> </a:t>
            </a:r>
            <a:r>
              <a:rPr sz="3200" spc="-15" dirty="0"/>
              <a:t>ключевой</a:t>
            </a:r>
            <a:r>
              <a:rPr sz="3200" spc="-40" dirty="0"/>
              <a:t> </a:t>
            </a:r>
            <a:r>
              <a:rPr sz="3200" spc="-10" dirty="0"/>
              <a:t>регулятор</a:t>
            </a:r>
            <a:r>
              <a:rPr sz="3200" spc="-55" dirty="0"/>
              <a:t> </a:t>
            </a:r>
            <a:r>
              <a:rPr sz="3200" spc="-10" dirty="0"/>
              <a:t>содержания</a:t>
            </a:r>
            <a:r>
              <a:rPr sz="3200" spc="-5" dirty="0"/>
              <a:t> </a:t>
            </a:r>
            <a:r>
              <a:rPr sz="3200" spc="-15" dirty="0"/>
              <a:t>образования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99938" y="3234690"/>
            <a:ext cx="1198880" cy="8255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ct val="95800"/>
              </a:lnSpc>
              <a:spcBef>
                <a:spcPts val="19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ЦЕЛЕ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ЫЕ 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ГРУППЫ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06140" y="832103"/>
            <a:ext cx="5581015" cy="5478780"/>
            <a:chOff x="3406140" y="832103"/>
            <a:chExt cx="5581015" cy="5478780"/>
          </a:xfrm>
        </p:grpSpPr>
        <p:sp>
          <p:nvSpPr>
            <p:cNvPr id="4" name="object 4"/>
            <p:cNvSpPr/>
            <p:nvPr/>
          </p:nvSpPr>
          <p:spPr>
            <a:xfrm>
              <a:off x="6186551" y="2256281"/>
              <a:ext cx="26034" cy="273050"/>
            </a:xfrm>
            <a:custGeom>
              <a:avLst/>
              <a:gdLst/>
              <a:ahLst/>
              <a:cxnLst/>
              <a:rect l="l" t="t" r="r" b="b"/>
              <a:pathLst>
                <a:path w="26035" h="273050">
                  <a:moveTo>
                    <a:pt x="25907" y="0"/>
                  </a:moveTo>
                  <a:lnTo>
                    <a:pt x="0" y="0"/>
                  </a:lnTo>
                  <a:lnTo>
                    <a:pt x="0" y="272795"/>
                  </a:lnTo>
                  <a:lnTo>
                    <a:pt x="25907" y="272795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1348" y="832103"/>
              <a:ext cx="1488948" cy="14889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8592" y="856487"/>
              <a:ext cx="1399032" cy="13990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98592" y="856487"/>
              <a:ext cx="1399540" cy="1399540"/>
            </a:xfrm>
            <a:custGeom>
              <a:avLst/>
              <a:gdLst/>
              <a:ahLst/>
              <a:cxnLst/>
              <a:rect l="l" t="t" r="r" b="b"/>
              <a:pathLst>
                <a:path w="1399540" h="1399539">
                  <a:moveTo>
                    <a:pt x="0" y="699515"/>
                  </a:moveTo>
                  <a:lnTo>
                    <a:pt x="1613" y="651622"/>
                  </a:lnTo>
                  <a:lnTo>
                    <a:pt x="6385" y="604595"/>
                  </a:lnTo>
                  <a:lnTo>
                    <a:pt x="14211" y="558538"/>
                  </a:lnTo>
                  <a:lnTo>
                    <a:pt x="24987" y="513556"/>
                  </a:lnTo>
                  <a:lnTo>
                    <a:pt x="38608" y="469752"/>
                  </a:lnTo>
                  <a:lnTo>
                    <a:pt x="54971" y="427231"/>
                  </a:lnTo>
                  <a:lnTo>
                    <a:pt x="73971" y="386098"/>
                  </a:lnTo>
                  <a:lnTo>
                    <a:pt x="95504" y="346456"/>
                  </a:lnTo>
                  <a:lnTo>
                    <a:pt x="119465" y="308409"/>
                  </a:lnTo>
                  <a:lnTo>
                    <a:pt x="145752" y="272061"/>
                  </a:lnTo>
                  <a:lnTo>
                    <a:pt x="174259" y="237518"/>
                  </a:lnTo>
                  <a:lnTo>
                    <a:pt x="204882" y="204882"/>
                  </a:lnTo>
                  <a:lnTo>
                    <a:pt x="237518" y="174259"/>
                  </a:lnTo>
                  <a:lnTo>
                    <a:pt x="272061" y="145752"/>
                  </a:lnTo>
                  <a:lnTo>
                    <a:pt x="308409" y="119465"/>
                  </a:lnTo>
                  <a:lnTo>
                    <a:pt x="346456" y="95504"/>
                  </a:lnTo>
                  <a:lnTo>
                    <a:pt x="386098" y="73971"/>
                  </a:lnTo>
                  <a:lnTo>
                    <a:pt x="427231" y="54971"/>
                  </a:lnTo>
                  <a:lnTo>
                    <a:pt x="469752" y="38608"/>
                  </a:lnTo>
                  <a:lnTo>
                    <a:pt x="513556" y="24987"/>
                  </a:lnTo>
                  <a:lnTo>
                    <a:pt x="558538" y="14211"/>
                  </a:lnTo>
                  <a:lnTo>
                    <a:pt x="604595" y="6385"/>
                  </a:lnTo>
                  <a:lnTo>
                    <a:pt x="651622" y="1613"/>
                  </a:lnTo>
                  <a:lnTo>
                    <a:pt x="699516" y="0"/>
                  </a:lnTo>
                  <a:lnTo>
                    <a:pt x="747409" y="1613"/>
                  </a:lnTo>
                  <a:lnTo>
                    <a:pt x="794436" y="6385"/>
                  </a:lnTo>
                  <a:lnTo>
                    <a:pt x="840493" y="14211"/>
                  </a:lnTo>
                  <a:lnTo>
                    <a:pt x="885475" y="24987"/>
                  </a:lnTo>
                  <a:lnTo>
                    <a:pt x="929279" y="38608"/>
                  </a:lnTo>
                  <a:lnTo>
                    <a:pt x="971800" y="54971"/>
                  </a:lnTo>
                  <a:lnTo>
                    <a:pt x="1012933" y="73971"/>
                  </a:lnTo>
                  <a:lnTo>
                    <a:pt x="1052576" y="95504"/>
                  </a:lnTo>
                  <a:lnTo>
                    <a:pt x="1090622" y="119465"/>
                  </a:lnTo>
                  <a:lnTo>
                    <a:pt x="1126970" y="145752"/>
                  </a:lnTo>
                  <a:lnTo>
                    <a:pt x="1161513" y="174259"/>
                  </a:lnTo>
                  <a:lnTo>
                    <a:pt x="1194149" y="204882"/>
                  </a:lnTo>
                  <a:lnTo>
                    <a:pt x="1224772" y="237518"/>
                  </a:lnTo>
                  <a:lnTo>
                    <a:pt x="1253279" y="272061"/>
                  </a:lnTo>
                  <a:lnTo>
                    <a:pt x="1279566" y="308409"/>
                  </a:lnTo>
                  <a:lnTo>
                    <a:pt x="1303528" y="346456"/>
                  </a:lnTo>
                  <a:lnTo>
                    <a:pt x="1325060" y="386098"/>
                  </a:lnTo>
                  <a:lnTo>
                    <a:pt x="1344060" y="427231"/>
                  </a:lnTo>
                  <a:lnTo>
                    <a:pt x="1360423" y="469752"/>
                  </a:lnTo>
                  <a:lnTo>
                    <a:pt x="1374044" y="513556"/>
                  </a:lnTo>
                  <a:lnTo>
                    <a:pt x="1384820" y="558538"/>
                  </a:lnTo>
                  <a:lnTo>
                    <a:pt x="1392646" y="604595"/>
                  </a:lnTo>
                  <a:lnTo>
                    <a:pt x="1397418" y="651622"/>
                  </a:lnTo>
                  <a:lnTo>
                    <a:pt x="1399032" y="699515"/>
                  </a:lnTo>
                  <a:lnTo>
                    <a:pt x="1397418" y="747409"/>
                  </a:lnTo>
                  <a:lnTo>
                    <a:pt x="1392646" y="794436"/>
                  </a:lnTo>
                  <a:lnTo>
                    <a:pt x="1384820" y="840493"/>
                  </a:lnTo>
                  <a:lnTo>
                    <a:pt x="1374044" y="885475"/>
                  </a:lnTo>
                  <a:lnTo>
                    <a:pt x="1360423" y="929279"/>
                  </a:lnTo>
                  <a:lnTo>
                    <a:pt x="1344060" y="971800"/>
                  </a:lnTo>
                  <a:lnTo>
                    <a:pt x="1325060" y="1012933"/>
                  </a:lnTo>
                  <a:lnTo>
                    <a:pt x="1303528" y="1052575"/>
                  </a:lnTo>
                  <a:lnTo>
                    <a:pt x="1279566" y="1090622"/>
                  </a:lnTo>
                  <a:lnTo>
                    <a:pt x="1253279" y="1126970"/>
                  </a:lnTo>
                  <a:lnTo>
                    <a:pt x="1224772" y="1161513"/>
                  </a:lnTo>
                  <a:lnTo>
                    <a:pt x="1194149" y="1194149"/>
                  </a:lnTo>
                  <a:lnTo>
                    <a:pt x="1161513" y="1224772"/>
                  </a:lnTo>
                  <a:lnTo>
                    <a:pt x="1126970" y="1253279"/>
                  </a:lnTo>
                  <a:lnTo>
                    <a:pt x="1090622" y="1279566"/>
                  </a:lnTo>
                  <a:lnTo>
                    <a:pt x="1052576" y="1303527"/>
                  </a:lnTo>
                  <a:lnTo>
                    <a:pt x="1012933" y="1325060"/>
                  </a:lnTo>
                  <a:lnTo>
                    <a:pt x="971800" y="1344060"/>
                  </a:lnTo>
                  <a:lnTo>
                    <a:pt x="929279" y="1360423"/>
                  </a:lnTo>
                  <a:lnTo>
                    <a:pt x="885475" y="1374044"/>
                  </a:lnTo>
                  <a:lnTo>
                    <a:pt x="840493" y="1384820"/>
                  </a:lnTo>
                  <a:lnTo>
                    <a:pt x="794436" y="1392646"/>
                  </a:lnTo>
                  <a:lnTo>
                    <a:pt x="747409" y="1397418"/>
                  </a:lnTo>
                  <a:lnTo>
                    <a:pt x="699516" y="1399032"/>
                  </a:lnTo>
                  <a:lnTo>
                    <a:pt x="651622" y="1397418"/>
                  </a:lnTo>
                  <a:lnTo>
                    <a:pt x="604595" y="1392646"/>
                  </a:lnTo>
                  <a:lnTo>
                    <a:pt x="558538" y="1384820"/>
                  </a:lnTo>
                  <a:lnTo>
                    <a:pt x="513556" y="1374044"/>
                  </a:lnTo>
                  <a:lnTo>
                    <a:pt x="469752" y="1360423"/>
                  </a:lnTo>
                  <a:lnTo>
                    <a:pt x="427231" y="1344060"/>
                  </a:lnTo>
                  <a:lnTo>
                    <a:pt x="386098" y="1325060"/>
                  </a:lnTo>
                  <a:lnTo>
                    <a:pt x="346456" y="1303527"/>
                  </a:lnTo>
                  <a:lnTo>
                    <a:pt x="308409" y="1279566"/>
                  </a:lnTo>
                  <a:lnTo>
                    <a:pt x="272061" y="1253279"/>
                  </a:lnTo>
                  <a:lnTo>
                    <a:pt x="237518" y="1224772"/>
                  </a:lnTo>
                  <a:lnTo>
                    <a:pt x="204882" y="1194149"/>
                  </a:lnTo>
                  <a:lnTo>
                    <a:pt x="174259" y="1161513"/>
                  </a:lnTo>
                  <a:lnTo>
                    <a:pt x="145752" y="1126970"/>
                  </a:lnTo>
                  <a:lnTo>
                    <a:pt x="119465" y="1090622"/>
                  </a:lnTo>
                  <a:lnTo>
                    <a:pt x="95504" y="1052575"/>
                  </a:lnTo>
                  <a:lnTo>
                    <a:pt x="73971" y="1012933"/>
                  </a:lnTo>
                  <a:lnTo>
                    <a:pt x="54971" y="971800"/>
                  </a:lnTo>
                  <a:lnTo>
                    <a:pt x="38608" y="929279"/>
                  </a:lnTo>
                  <a:lnTo>
                    <a:pt x="24987" y="885475"/>
                  </a:lnTo>
                  <a:lnTo>
                    <a:pt x="14211" y="840493"/>
                  </a:lnTo>
                  <a:lnTo>
                    <a:pt x="6385" y="794436"/>
                  </a:lnTo>
                  <a:lnTo>
                    <a:pt x="1613" y="747409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9361" y="2782188"/>
              <a:ext cx="213360" cy="170180"/>
            </a:xfrm>
            <a:custGeom>
              <a:avLst/>
              <a:gdLst/>
              <a:ahLst/>
              <a:cxnLst/>
              <a:rect l="l" t="t" r="r" b="b"/>
              <a:pathLst>
                <a:path w="213359" h="170180">
                  <a:moveTo>
                    <a:pt x="0" y="170052"/>
                  </a:moveTo>
                  <a:lnTo>
                    <a:pt x="213233" y="0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1623059"/>
              <a:ext cx="1488948" cy="14874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9940" y="1647443"/>
              <a:ext cx="1399031" cy="13975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39940" y="164744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40" h="1397635">
                  <a:moveTo>
                    <a:pt x="0" y="698753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3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5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5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6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8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1" y="698753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8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5" y="1397507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5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3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3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96911" y="3905249"/>
              <a:ext cx="266065" cy="60960"/>
            </a:xfrm>
            <a:custGeom>
              <a:avLst/>
              <a:gdLst/>
              <a:ahLst/>
              <a:cxnLst/>
              <a:rect l="l" t="t" r="r" b="b"/>
              <a:pathLst>
                <a:path w="266065" h="60960">
                  <a:moveTo>
                    <a:pt x="0" y="0"/>
                  </a:moveTo>
                  <a:lnTo>
                    <a:pt x="265938" y="60706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80" y="3398519"/>
              <a:ext cx="1488948" cy="1487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5324" y="3422903"/>
              <a:ext cx="1399031" cy="13975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45324" y="342290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40" h="1397635">
                  <a:moveTo>
                    <a:pt x="0" y="698754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3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5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6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6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8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1" y="698754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8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6" y="1397508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5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3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4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87439" y="4669408"/>
              <a:ext cx="118745" cy="245745"/>
            </a:xfrm>
            <a:custGeom>
              <a:avLst/>
              <a:gdLst/>
              <a:ahLst/>
              <a:cxnLst/>
              <a:rect l="l" t="t" r="r" b="b"/>
              <a:pathLst>
                <a:path w="118745" h="245745">
                  <a:moveTo>
                    <a:pt x="0" y="0"/>
                  </a:moveTo>
                  <a:lnTo>
                    <a:pt x="118363" y="245745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2700" y="4821923"/>
              <a:ext cx="1488948" cy="14889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9944" y="4846319"/>
              <a:ext cx="1399031" cy="13990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09944" y="4846319"/>
              <a:ext cx="1399540" cy="1399540"/>
            </a:xfrm>
            <a:custGeom>
              <a:avLst/>
              <a:gdLst/>
              <a:ahLst/>
              <a:cxnLst/>
              <a:rect l="l" t="t" r="r" b="b"/>
              <a:pathLst>
                <a:path w="1399540" h="1399539">
                  <a:moveTo>
                    <a:pt x="0" y="699515"/>
                  </a:moveTo>
                  <a:lnTo>
                    <a:pt x="1613" y="651622"/>
                  </a:lnTo>
                  <a:lnTo>
                    <a:pt x="6385" y="604595"/>
                  </a:lnTo>
                  <a:lnTo>
                    <a:pt x="14211" y="558538"/>
                  </a:lnTo>
                  <a:lnTo>
                    <a:pt x="24987" y="513556"/>
                  </a:lnTo>
                  <a:lnTo>
                    <a:pt x="38608" y="469752"/>
                  </a:lnTo>
                  <a:lnTo>
                    <a:pt x="54971" y="427231"/>
                  </a:lnTo>
                  <a:lnTo>
                    <a:pt x="73971" y="386098"/>
                  </a:lnTo>
                  <a:lnTo>
                    <a:pt x="95503" y="346455"/>
                  </a:lnTo>
                  <a:lnTo>
                    <a:pt x="119465" y="308409"/>
                  </a:lnTo>
                  <a:lnTo>
                    <a:pt x="145752" y="272061"/>
                  </a:lnTo>
                  <a:lnTo>
                    <a:pt x="174259" y="237518"/>
                  </a:lnTo>
                  <a:lnTo>
                    <a:pt x="204882" y="204882"/>
                  </a:lnTo>
                  <a:lnTo>
                    <a:pt x="237518" y="174259"/>
                  </a:lnTo>
                  <a:lnTo>
                    <a:pt x="272061" y="145752"/>
                  </a:lnTo>
                  <a:lnTo>
                    <a:pt x="308409" y="119465"/>
                  </a:lnTo>
                  <a:lnTo>
                    <a:pt x="346456" y="95503"/>
                  </a:lnTo>
                  <a:lnTo>
                    <a:pt x="386098" y="73971"/>
                  </a:lnTo>
                  <a:lnTo>
                    <a:pt x="427231" y="54971"/>
                  </a:lnTo>
                  <a:lnTo>
                    <a:pt x="469752" y="38608"/>
                  </a:lnTo>
                  <a:lnTo>
                    <a:pt x="513556" y="24987"/>
                  </a:lnTo>
                  <a:lnTo>
                    <a:pt x="558538" y="14211"/>
                  </a:lnTo>
                  <a:lnTo>
                    <a:pt x="604595" y="6385"/>
                  </a:lnTo>
                  <a:lnTo>
                    <a:pt x="651622" y="1613"/>
                  </a:lnTo>
                  <a:lnTo>
                    <a:pt x="699515" y="0"/>
                  </a:lnTo>
                  <a:lnTo>
                    <a:pt x="747409" y="1613"/>
                  </a:lnTo>
                  <a:lnTo>
                    <a:pt x="794436" y="6385"/>
                  </a:lnTo>
                  <a:lnTo>
                    <a:pt x="840493" y="14211"/>
                  </a:lnTo>
                  <a:lnTo>
                    <a:pt x="885475" y="24987"/>
                  </a:lnTo>
                  <a:lnTo>
                    <a:pt x="929279" y="38608"/>
                  </a:lnTo>
                  <a:lnTo>
                    <a:pt x="971800" y="54971"/>
                  </a:lnTo>
                  <a:lnTo>
                    <a:pt x="1012933" y="73971"/>
                  </a:lnTo>
                  <a:lnTo>
                    <a:pt x="1052576" y="95503"/>
                  </a:lnTo>
                  <a:lnTo>
                    <a:pt x="1090622" y="119465"/>
                  </a:lnTo>
                  <a:lnTo>
                    <a:pt x="1126970" y="145752"/>
                  </a:lnTo>
                  <a:lnTo>
                    <a:pt x="1161513" y="174259"/>
                  </a:lnTo>
                  <a:lnTo>
                    <a:pt x="1194149" y="204882"/>
                  </a:lnTo>
                  <a:lnTo>
                    <a:pt x="1224772" y="237518"/>
                  </a:lnTo>
                  <a:lnTo>
                    <a:pt x="1253279" y="272061"/>
                  </a:lnTo>
                  <a:lnTo>
                    <a:pt x="1279566" y="308409"/>
                  </a:lnTo>
                  <a:lnTo>
                    <a:pt x="1303528" y="346455"/>
                  </a:lnTo>
                  <a:lnTo>
                    <a:pt x="1325060" y="386098"/>
                  </a:lnTo>
                  <a:lnTo>
                    <a:pt x="1344060" y="427231"/>
                  </a:lnTo>
                  <a:lnTo>
                    <a:pt x="1360423" y="469752"/>
                  </a:lnTo>
                  <a:lnTo>
                    <a:pt x="1374044" y="513556"/>
                  </a:lnTo>
                  <a:lnTo>
                    <a:pt x="1384820" y="558538"/>
                  </a:lnTo>
                  <a:lnTo>
                    <a:pt x="1392646" y="604595"/>
                  </a:lnTo>
                  <a:lnTo>
                    <a:pt x="1397418" y="651622"/>
                  </a:lnTo>
                  <a:lnTo>
                    <a:pt x="1399031" y="699515"/>
                  </a:lnTo>
                  <a:lnTo>
                    <a:pt x="1397418" y="747409"/>
                  </a:lnTo>
                  <a:lnTo>
                    <a:pt x="1392646" y="794436"/>
                  </a:lnTo>
                  <a:lnTo>
                    <a:pt x="1384820" y="840493"/>
                  </a:lnTo>
                  <a:lnTo>
                    <a:pt x="1374044" y="885475"/>
                  </a:lnTo>
                  <a:lnTo>
                    <a:pt x="1360423" y="929279"/>
                  </a:lnTo>
                  <a:lnTo>
                    <a:pt x="1344060" y="971800"/>
                  </a:lnTo>
                  <a:lnTo>
                    <a:pt x="1325060" y="1012933"/>
                  </a:lnTo>
                  <a:lnTo>
                    <a:pt x="1303528" y="1052576"/>
                  </a:lnTo>
                  <a:lnTo>
                    <a:pt x="1279566" y="1090622"/>
                  </a:lnTo>
                  <a:lnTo>
                    <a:pt x="1253279" y="1126970"/>
                  </a:lnTo>
                  <a:lnTo>
                    <a:pt x="1224772" y="1161513"/>
                  </a:lnTo>
                  <a:lnTo>
                    <a:pt x="1194149" y="1194149"/>
                  </a:lnTo>
                  <a:lnTo>
                    <a:pt x="1161513" y="1224772"/>
                  </a:lnTo>
                  <a:lnTo>
                    <a:pt x="1126970" y="1253279"/>
                  </a:lnTo>
                  <a:lnTo>
                    <a:pt x="1090622" y="1279566"/>
                  </a:lnTo>
                  <a:lnTo>
                    <a:pt x="1052576" y="1303528"/>
                  </a:lnTo>
                  <a:lnTo>
                    <a:pt x="1012933" y="1325060"/>
                  </a:lnTo>
                  <a:lnTo>
                    <a:pt x="971800" y="1344060"/>
                  </a:lnTo>
                  <a:lnTo>
                    <a:pt x="929279" y="1360423"/>
                  </a:lnTo>
                  <a:lnTo>
                    <a:pt x="885475" y="1374044"/>
                  </a:lnTo>
                  <a:lnTo>
                    <a:pt x="840493" y="1384820"/>
                  </a:lnTo>
                  <a:lnTo>
                    <a:pt x="794436" y="1392646"/>
                  </a:lnTo>
                  <a:lnTo>
                    <a:pt x="747409" y="1397418"/>
                  </a:lnTo>
                  <a:lnTo>
                    <a:pt x="699515" y="1399031"/>
                  </a:lnTo>
                  <a:lnTo>
                    <a:pt x="651622" y="1397418"/>
                  </a:lnTo>
                  <a:lnTo>
                    <a:pt x="604595" y="1392646"/>
                  </a:lnTo>
                  <a:lnTo>
                    <a:pt x="558538" y="1384820"/>
                  </a:lnTo>
                  <a:lnTo>
                    <a:pt x="513556" y="1374044"/>
                  </a:lnTo>
                  <a:lnTo>
                    <a:pt x="469752" y="1360423"/>
                  </a:lnTo>
                  <a:lnTo>
                    <a:pt x="427231" y="1344060"/>
                  </a:lnTo>
                  <a:lnTo>
                    <a:pt x="386098" y="1325060"/>
                  </a:lnTo>
                  <a:lnTo>
                    <a:pt x="346455" y="1303527"/>
                  </a:lnTo>
                  <a:lnTo>
                    <a:pt x="308409" y="1279566"/>
                  </a:lnTo>
                  <a:lnTo>
                    <a:pt x="272061" y="1253279"/>
                  </a:lnTo>
                  <a:lnTo>
                    <a:pt x="237518" y="1224772"/>
                  </a:lnTo>
                  <a:lnTo>
                    <a:pt x="204882" y="1194149"/>
                  </a:lnTo>
                  <a:lnTo>
                    <a:pt x="174259" y="1161513"/>
                  </a:lnTo>
                  <a:lnTo>
                    <a:pt x="145752" y="1126970"/>
                  </a:lnTo>
                  <a:lnTo>
                    <a:pt x="119465" y="1090622"/>
                  </a:lnTo>
                  <a:lnTo>
                    <a:pt x="95503" y="1052575"/>
                  </a:lnTo>
                  <a:lnTo>
                    <a:pt x="73971" y="1012933"/>
                  </a:lnTo>
                  <a:lnTo>
                    <a:pt x="54971" y="971800"/>
                  </a:lnTo>
                  <a:lnTo>
                    <a:pt x="38608" y="929279"/>
                  </a:lnTo>
                  <a:lnTo>
                    <a:pt x="24987" y="885475"/>
                  </a:lnTo>
                  <a:lnTo>
                    <a:pt x="14211" y="840493"/>
                  </a:lnTo>
                  <a:lnTo>
                    <a:pt x="6385" y="794436"/>
                  </a:lnTo>
                  <a:lnTo>
                    <a:pt x="1613" y="747409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1683" y="4669408"/>
              <a:ext cx="118745" cy="245745"/>
            </a:xfrm>
            <a:custGeom>
              <a:avLst/>
              <a:gdLst/>
              <a:ahLst/>
              <a:cxnLst/>
              <a:rect l="l" t="t" r="r" b="b"/>
              <a:pathLst>
                <a:path w="118745" h="245745">
                  <a:moveTo>
                    <a:pt x="118237" y="0"/>
                  </a:moveTo>
                  <a:lnTo>
                    <a:pt x="0" y="245745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20" y="4821923"/>
              <a:ext cx="1488948" cy="14889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8764" y="4846319"/>
              <a:ext cx="1399032" cy="13990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88764" y="4846319"/>
              <a:ext cx="1399540" cy="1399540"/>
            </a:xfrm>
            <a:custGeom>
              <a:avLst/>
              <a:gdLst/>
              <a:ahLst/>
              <a:cxnLst/>
              <a:rect l="l" t="t" r="r" b="b"/>
              <a:pathLst>
                <a:path w="1399539" h="1399539">
                  <a:moveTo>
                    <a:pt x="0" y="699515"/>
                  </a:moveTo>
                  <a:lnTo>
                    <a:pt x="1613" y="651622"/>
                  </a:lnTo>
                  <a:lnTo>
                    <a:pt x="6385" y="604595"/>
                  </a:lnTo>
                  <a:lnTo>
                    <a:pt x="14211" y="558538"/>
                  </a:lnTo>
                  <a:lnTo>
                    <a:pt x="24987" y="513556"/>
                  </a:lnTo>
                  <a:lnTo>
                    <a:pt x="38608" y="469752"/>
                  </a:lnTo>
                  <a:lnTo>
                    <a:pt x="54971" y="427231"/>
                  </a:lnTo>
                  <a:lnTo>
                    <a:pt x="73971" y="386098"/>
                  </a:lnTo>
                  <a:lnTo>
                    <a:pt x="95504" y="346455"/>
                  </a:lnTo>
                  <a:lnTo>
                    <a:pt x="119465" y="308409"/>
                  </a:lnTo>
                  <a:lnTo>
                    <a:pt x="145752" y="272061"/>
                  </a:lnTo>
                  <a:lnTo>
                    <a:pt x="174259" y="237518"/>
                  </a:lnTo>
                  <a:lnTo>
                    <a:pt x="204882" y="204882"/>
                  </a:lnTo>
                  <a:lnTo>
                    <a:pt x="237518" y="174259"/>
                  </a:lnTo>
                  <a:lnTo>
                    <a:pt x="272061" y="145752"/>
                  </a:lnTo>
                  <a:lnTo>
                    <a:pt x="308409" y="119465"/>
                  </a:lnTo>
                  <a:lnTo>
                    <a:pt x="346456" y="95503"/>
                  </a:lnTo>
                  <a:lnTo>
                    <a:pt x="386098" y="73971"/>
                  </a:lnTo>
                  <a:lnTo>
                    <a:pt x="427231" y="54971"/>
                  </a:lnTo>
                  <a:lnTo>
                    <a:pt x="469752" y="38608"/>
                  </a:lnTo>
                  <a:lnTo>
                    <a:pt x="513556" y="24987"/>
                  </a:lnTo>
                  <a:lnTo>
                    <a:pt x="558538" y="14211"/>
                  </a:lnTo>
                  <a:lnTo>
                    <a:pt x="604595" y="6385"/>
                  </a:lnTo>
                  <a:lnTo>
                    <a:pt x="651622" y="1613"/>
                  </a:lnTo>
                  <a:lnTo>
                    <a:pt x="699515" y="0"/>
                  </a:lnTo>
                  <a:lnTo>
                    <a:pt x="747409" y="1613"/>
                  </a:lnTo>
                  <a:lnTo>
                    <a:pt x="794436" y="6385"/>
                  </a:lnTo>
                  <a:lnTo>
                    <a:pt x="840493" y="14211"/>
                  </a:lnTo>
                  <a:lnTo>
                    <a:pt x="885475" y="24987"/>
                  </a:lnTo>
                  <a:lnTo>
                    <a:pt x="929279" y="38608"/>
                  </a:lnTo>
                  <a:lnTo>
                    <a:pt x="971800" y="54971"/>
                  </a:lnTo>
                  <a:lnTo>
                    <a:pt x="1012933" y="73971"/>
                  </a:lnTo>
                  <a:lnTo>
                    <a:pt x="1052575" y="95503"/>
                  </a:lnTo>
                  <a:lnTo>
                    <a:pt x="1090622" y="119465"/>
                  </a:lnTo>
                  <a:lnTo>
                    <a:pt x="1126970" y="145752"/>
                  </a:lnTo>
                  <a:lnTo>
                    <a:pt x="1161513" y="174259"/>
                  </a:lnTo>
                  <a:lnTo>
                    <a:pt x="1194149" y="204882"/>
                  </a:lnTo>
                  <a:lnTo>
                    <a:pt x="1224772" y="237518"/>
                  </a:lnTo>
                  <a:lnTo>
                    <a:pt x="1253279" y="272061"/>
                  </a:lnTo>
                  <a:lnTo>
                    <a:pt x="1279566" y="308409"/>
                  </a:lnTo>
                  <a:lnTo>
                    <a:pt x="1303527" y="346455"/>
                  </a:lnTo>
                  <a:lnTo>
                    <a:pt x="1325060" y="386098"/>
                  </a:lnTo>
                  <a:lnTo>
                    <a:pt x="1344060" y="427231"/>
                  </a:lnTo>
                  <a:lnTo>
                    <a:pt x="1360423" y="469752"/>
                  </a:lnTo>
                  <a:lnTo>
                    <a:pt x="1374044" y="513556"/>
                  </a:lnTo>
                  <a:lnTo>
                    <a:pt x="1384820" y="558538"/>
                  </a:lnTo>
                  <a:lnTo>
                    <a:pt x="1392646" y="604595"/>
                  </a:lnTo>
                  <a:lnTo>
                    <a:pt x="1397418" y="651622"/>
                  </a:lnTo>
                  <a:lnTo>
                    <a:pt x="1399032" y="699515"/>
                  </a:lnTo>
                  <a:lnTo>
                    <a:pt x="1397418" y="747409"/>
                  </a:lnTo>
                  <a:lnTo>
                    <a:pt x="1392646" y="794436"/>
                  </a:lnTo>
                  <a:lnTo>
                    <a:pt x="1384820" y="840493"/>
                  </a:lnTo>
                  <a:lnTo>
                    <a:pt x="1374044" y="885475"/>
                  </a:lnTo>
                  <a:lnTo>
                    <a:pt x="1360423" y="929279"/>
                  </a:lnTo>
                  <a:lnTo>
                    <a:pt x="1344060" y="971800"/>
                  </a:lnTo>
                  <a:lnTo>
                    <a:pt x="1325060" y="1012933"/>
                  </a:lnTo>
                  <a:lnTo>
                    <a:pt x="1303527" y="1052576"/>
                  </a:lnTo>
                  <a:lnTo>
                    <a:pt x="1279566" y="1090622"/>
                  </a:lnTo>
                  <a:lnTo>
                    <a:pt x="1253279" y="1126970"/>
                  </a:lnTo>
                  <a:lnTo>
                    <a:pt x="1224772" y="1161513"/>
                  </a:lnTo>
                  <a:lnTo>
                    <a:pt x="1194149" y="1194149"/>
                  </a:lnTo>
                  <a:lnTo>
                    <a:pt x="1161513" y="1224772"/>
                  </a:lnTo>
                  <a:lnTo>
                    <a:pt x="1126970" y="1253279"/>
                  </a:lnTo>
                  <a:lnTo>
                    <a:pt x="1090622" y="1279566"/>
                  </a:lnTo>
                  <a:lnTo>
                    <a:pt x="1052575" y="1303528"/>
                  </a:lnTo>
                  <a:lnTo>
                    <a:pt x="1012933" y="1325060"/>
                  </a:lnTo>
                  <a:lnTo>
                    <a:pt x="971800" y="1344060"/>
                  </a:lnTo>
                  <a:lnTo>
                    <a:pt x="929279" y="1360423"/>
                  </a:lnTo>
                  <a:lnTo>
                    <a:pt x="885475" y="1374044"/>
                  </a:lnTo>
                  <a:lnTo>
                    <a:pt x="840493" y="1384820"/>
                  </a:lnTo>
                  <a:lnTo>
                    <a:pt x="794436" y="1392646"/>
                  </a:lnTo>
                  <a:lnTo>
                    <a:pt x="747409" y="1397418"/>
                  </a:lnTo>
                  <a:lnTo>
                    <a:pt x="699515" y="1399031"/>
                  </a:lnTo>
                  <a:lnTo>
                    <a:pt x="651622" y="1397418"/>
                  </a:lnTo>
                  <a:lnTo>
                    <a:pt x="604595" y="1392646"/>
                  </a:lnTo>
                  <a:lnTo>
                    <a:pt x="558538" y="1384820"/>
                  </a:lnTo>
                  <a:lnTo>
                    <a:pt x="513556" y="1374044"/>
                  </a:lnTo>
                  <a:lnTo>
                    <a:pt x="469752" y="1360423"/>
                  </a:lnTo>
                  <a:lnTo>
                    <a:pt x="427231" y="1344060"/>
                  </a:lnTo>
                  <a:lnTo>
                    <a:pt x="386098" y="1325060"/>
                  </a:lnTo>
                  <a:lnTo>
                    <a:pt x="346456" y="1303527"/>
                  </a:lnTo>
                  <a:lnTo>
                    <a:pt x="308409" y="1279566"/>
                  </a:lnTo>
                  <a:lnTo>
                    <a:pt x="272061" y="1253279"/>
                  </a:lnTo>
                  <a:lnTo>
                    <a:pt x="237518" y="1224772"/>
                  </a:lnTo>
                  <a:lnTo>
                    <a:pt x="204882" y="1194149"/>
                  </a:lnTo>
                  <a:lnTo>
                    <a:pt x="174259" y="1161513"/>
                  </a:lnTo>
                  <a:lnTo>
                    <a:pt x="145752" y="1126970"/>
                  </a:lnTo>
                  <a:lnTo>
                    <a:pt x="119465" y="1090622"/>
                  </a:lnTo>
                  <a:lnTo>
                    <a:pt x="95504" y="1052575"/>
                  </a:lnTo>
                  <a:lnTo>
                    <a:pt x="73971" y="1012933"/>
                  </a:lnTo>
                  <a:lnTo>
                    <a:pt x="54971" y="971800"/>
                  </a:lnTo>
                  <a:lnTo>
                    <a:pt x="38608" y="929279"/>
                  </a:lnTo>
                  <a:lnTo>
                    <a:pt x="24987" y="885475"/>
                  </a:lnTo>
                  <a:lnTo>
                    <a:pt x="14211" y="840493"/>
                  </a:lnTo>
                  <a:lnTo>
                    <a:pt x="6385" y="794436"/>
                  </a:lnTo>
                  <a:lnTo>
                    <a:pt x="1613" y="747409"/>
                  </a:lnTo>
                  <a:lnTo>
                    <a:pt x="0" y="699515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34636" y="3905249"/>
              <a:ext cx="266065" cy="60960"/>
            </a:xfrm>
            <a:custGeom>
              <a:avLst/>
              <a:gdLst/>
              <a:ahLst/>
              <a:cxnLst/>
              <a:rect l="l" t="t" r="r" b="b"/>
              <a:pathLst>
                <a:path w="266064" h="60960">
                  <a:moveTo>
                    <a:pt x="265938" y="0"/>
                  </a:moveTo>
                  <a:lnTo>
                    <a:pt x="0" y="60706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6140" y="3398519"/>
              <a:ext cx="1488948" cy="14874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53384" y="3422903"/>
              <a:ext cx="1399031" cy="13975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53384" y="342290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39" h="1397635">
                  <a:moveTo>
                    <a:pt x="0" y="698754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4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5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5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5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7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1" y="698754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7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5" y="1397508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6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4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4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765" y="2782188"/>
              <a:ext cx="213360" cy="170180"/>
            </a:xfrm>
            <a:custGeom>
              <a:avLst/>
              <a:gdLst/>
              <a:ahLst/>
              <a:cxnLst/>
              <a:rect l="l" t="t" r="r" b="b"/>
              <a:pathLst>
                <a:path w="213360" h="170180">
                  <a:moveTo>
                    <a:pt x="213233" y="17005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1524" y="1623059"/>
              <a:ext cx="1488948" cy="14874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8768" y="1647443"/>
              <a:ext cx="1399032" cy="13975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858768" y="1647443"/>
              <a:ext cx="1399540" cy="1397635"/>
            </a:xfrm>
            <a:custGeom>
              <a:avLst/>
              <a:gdLst/>
              <a:ahLst/>
              <a:cxnLst/>
              <a:rect l="l" t="t" r="r" b="b"/>
              <a:pathLst>
                <a:path w="1399539" h="1397635">
                  <a:moveTo>
                    <a:pt x="0" y="698753"/>
                  </a:moveTo>
                  <a:lnTo>
                    <a:pt x="1613" y="650908"/>
                  </a:lnTo>
                  <a:lnTo>
                    <a:pt x="6385" y="603928"/>
                  </a:lnTo>
                  <a:lnTo>
                    <a:pt x="14211" y="557918"/>
                  </a:lnTo>
                  <a:lnTo>
                    <a:pt x="24987" y="512982"/>
                  </a:lnTo>
                  <a:lnTo>
                    <a:pt x="38608" y="469225"/>
                  </a:lnTo>
                  <a:lnTo>
                    <a:pt x="54971" y="426749"/>
                  </a:lnTo>
                  <a:lnTo>
                    <a:pt x="73971" y="385660"/>
                  </a:lnTo>
                  <a:lnTo>
                    <a:pt x="95504" y="346060"/>
                  </a:lnTo>
                  <a:lnTo>
                    <a:pt x="119465" y="308055"/>
                  </a:lnTo>
                  <a:lnTo>
                    <a:pt x="145752" y="271748"/>
                  </a:lnTo>
                  <a:lnTo>
                    <a:pt x="174259" y="237243"/>
                  </a:lnTo>
                  <a:lnTo>
                    <a:pt x="204882" y="204644"/>
                  </a:lnTo>
                  <a:lnTo>
                    <a:pt x="237518" y="174055"/>
                  </a:lnTo>
                  <a:lnTo>
                    <a:pt x="272061" y="145581"/>
                  </a:lnTo>
                  <a:lnTo>
                    <a:pt x="308409" y="119325"/>
                  </a:lnTo>
                  <a:lnTo>
                    <a:pt x="346456" y="95391"/>
                  </a:lnTo>
                  <a:lnTo>
                    <a:pt x="386098" y="73883"/>
                  </a:lnTo>
                  <a:lnTo>
                    <a:pt x="427231" y="54905"/>
                  </a:lnTo>
                  <a:lnTo>
                    <a:pt x="469752" y="38562"/>
                  </a:lnTo>
                  <a:lnTo>
                    <a:pt x="513556" y="24957"/>
                  </a:lnTo>
                  <a:lnTo>
                    <a:pt x="558538" y="14194"/>
                  </a:lnTo>
                  <a:lnTo>
                    <a:pt x="604595" y="6378"/>
                  </a:lnTo>
                  <a:lnTo>
                    <a:pt x="651622" y="1611"/>
                  </a:lnTo>
                  <a:lnTo>
                    <a:pt x="699516" y="0"/>
                  </a:lnTo>
                  <a:lnTo>
                    <a:pt x="747409" y="1611"/>
                  </a:lnTo>
                  <a:lnTo>
                    <a:pt x="794436" y="6378"/>
                  </a:lnTo>
                  <a:lnTo>
                    <a:pt x="840493" y="14194"/>
                  </a:lnTo>
                  <a:lnTo>
                    <a:pt x="885475" y="24957"/>
                  </a:lnTo>
                  <a:lnTo>
                    <a:pt x="929279" y="38562"/>
                  </a:lnTo>
                  <a:lnTo>
                    <a:pt x="971800" y="54905"/>
                  </a:lnTo>
                  <a:lnTo>
                    <a:pt x="1012933" y="73883"/>
                  </a:lnTo>
                  <a:lnTo>
                    <a:pt x="1052576" y="95391"/>
                  </a:lnTo>
                  <a:lnTo>
                    <a:pt x="1090622" y="119325"/>
                  </a:lnTo>
                  <a:lnTo>
                    <a:pt x="1126970" y="145581"/>
                  </a:lnTo>
                  <a:lnTo>
                    <a:pt x="1161513" y="174055"/>
                  </a:lnTo>
                  <a:lnTo>
                    <a:pt x="1194149" y="204644"/>
                  </a:lnTo>
                  <a:lnTo>
                    <a:pt x="1224772" y="237243"/>
                  </a:lnTo>
                  <a:lnTo>
                    <a:pt x="1253279" y="271748"/>
                  </a:lnTo>
                  <a:lnTo>
                    <a:pt x="1279566" y="308055"/>
                  </a:lnTo>
                  <a:lnTo>
                    <a:pt x="1303527" y="346060"/>
                  </a:lnTo>
                  <a:lnTo>
                    <a:pt x="1325060" y="385660"/>
                  </a:lnTo>
                  <a:lnTo>
                    <a:pt x="1344060" y="426749"/>
                  </a:lnTo>
                  <a:lnTo>
                    <a:pt x="1360423" y="469225"/>
                  </a:lnTo>
                  <a:lnTo>
                    <a:pt x="1374044" y="512982"/>
                  </a:lnTo>
                  <a:lnTo>
                    <a:pt x="1384820" y="557918"/>
                  </a:lnTo>
                  <a:lnTo>
                    <a:pt x="1392646" y="603928"/>
                  </a:lnTo>
                  <a:lnTo>
                    <a:pt x="1397418" y="650908"/>
                  </a:lnTo>
                  <a:lnTo>
                    <a:pt x="1399032" y="698753"/>
                  </a:lnTo>
                  <a:lnTo>
                    <a:pt x="1397418" y="746599"/>
                  </a:lnTo>
                  <a:lnTo>
                    <a:pt x="1392646" y="793579"/>
                  </a:lnTo>
                  <a:lnTo>
                    <a:pt x="1384820" y="839589"/>
                  </a:lnTo>
                  <a:lnTo>
                    <a:pt x="1374044" y="884525"/>
                  </a:lnTo>
                  <a:lnTo>
                    <a:pt x="1360423" y="928282"/>
                  </a:lnTo>
                  <a:lnTo>
                    <a:pt x="1344060" y="970758"/>
                  </a:lnTo>
                  <a:lnTo>
                    <a:pt x="1325060" y="1011847"/>
                  </a:lnTo>
                  <a:lnTo>
                    <a:pt x="1303527" y="1051447"/>
                  </a:lnTo>
                  <a:lnTo>
                    <a:pt x="1279566" y="1089452"/>
                  </a:lnTo>
                  <a:lnTo>
                    <a:pt x="1253279" y="1125759"/>
                  </a:lnTo>
                  <a:lnTo>
                    <a:pt x="1224772" y="1160264"/>
                  </a:lnTo>
                  <a:lnTo>
                    <a:pt x="1194149" y="1192863"/>
                  </a:lnTo>
                  <a:lnTo>
                    <a:pt x="1161513" y="1223452"/>
                  </a:lnTo>
                  <a:lnTo>
                    <a:pt x="1126970" y="1251926"/>
                  </a:lnTo>
                  <a:lnTo>
                    <a:pt x="1090622" y="1278182"/>
                  </a:lnTo>
                  <a:lnTo>
                    <a:pt x="1052576" y="1302116"/>
                  </a:lnTo>
                  <a:lnTo>
                    <a:pt x="1012933" y="1323624"/>
                  </a:lnTo>
                  <a:lnTo>
                    <a:pt x="971800" y="1342602"/>
                  </a:lnTo>
                  <a:lnTo>
                    <a:pt x="929279" y="1358945"/>
                  </a:lnTo>
                  <a:lnTo>
                    <a:pt x="885475" y="1372550"/>
                  </a:lnTo>
                  <a:lnTo>
                    <a:pt x="840493" y="1383313"/>
                  </a:lnTo>
                  <a:lnTo>
                    <a:pt x="794436" y="1391129"/>
                  </a:lnTo>
                  <a:lnTo>
                    <a:pt x="747409" y="1395896"/>
                  </a:lnTo>
                  <a:lnTo>
                    <a:pt x="699516" y="1397507"/>
                  </a:lnTo>
                  <a:lnTo>
                    <a:pt x="651622" y="1395896"/>
                  </a:lnTo>
                  <a:lnTo>
                    <a:pt x="604595" y="1391129"/>
                  </a:lnTo>
                  <a:lnTo>
                    <a:pt x="558538" y="1383313"/>
                  </a:lnTo>
                  <a:lnTo>
                    <a:pt x="513556" y="1372550"/>
                  </a:lnTo>
                  <a:lnTo>
                    <a:pt x="469752" y="1358945"/>
                  </a:lnTo>
                  <a:lnTo>
                    <a:pt x="427231" y="1342602"/>
                  </a:lnTo>
                  <a:lnTo>
                    <a:pt x="386098" y="1323624"/>
                  </a:lnTo>
                  <a:lnTo>
                    <a:pt x="346456" y="1302116"/>
                  </a:lnTo>
                  <a:lnTo>
                    <a:pt x="308409" y="1278182"/>
                  </a:lnTo>
                  <a:lnTo>
                    <a:pt x="272061" y="1251926"/>
                  </a:lnTo>
                  <a:lnTo>
                    <a:pt x="237518" y="1223452"/>
                  </a:lnTo>
                  <a:lnTo>
                    <a:pt x="204882" y="1192863"/>
                  </a:lnTo>
                  <a:lnTo>
                    <a:pt x="174259" y="1160264"/>
                  </a:lnTo>
                  <a:lnTo>
                    <a:pt x="145752" y="1125759"/>
                  </a:lnTo>
                  <a:lnTo>
                    <a:pt x="119465" y="1089452"/>
                  </a:lnTo>
                  <a:lnTo>
                    <a:pt x="95504" y="1051447"/>
                  </a:lnTo>
                  <a:lnTo>
                    <a:pt x="73971" y="1011847"/>
                  </a:lnTo>
                  <a:lnTo>
                    <a:pt x="54971" y="970758"/>
                  </a:lnTo>
                  <a:lnTo>
                    <a:pt x="38608" y="928282"/>
                  </a:lnTo>
                  <a:lnTo>
                    <a:pt x="24987" y="884525"/>
                  </a:lnTo>
                  <a:lnTo>
                    <a:pt x="14211" y="839589"/>
                  </a:lnTo>
                  <a:lnTo>
                    <a:pt x="6385" y="793579"/>
                  </a:lnTo>
                  <a:lnTo>
                    <a:pt x="1613" y="746599"/>
                  </a:lnTo>
                  <a:lnTo>
                    <a:pt x="0" y="698753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2724" y="1198879"/>
              <a:ext cx="772668" cy="70612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560691" y="1961387"/>
              <a:ext cx="536575" cy="723900"/>
            </a:xfrm>
            <a:custGeom>
              <a:avLst/>
              <a:gdLst/>
              <a:ahLst/>
              <a:cxnLst/>
              <a:rect l="l" t="t" r="r" b="b"/>
              <a:pathLst>
                <a:path w="536575" h="723900">
                  <a:moveTo>
                    <a:pt x="266953" y="0"/>
                  </a:moveTo>
                  <a:lnTo>
                    <a:pt x="223900" y="6350"/>
                  </a:lnTo>
                  <a:lnTo>
                    <a:pt x="186054" y="22860"/>
                  </a:lnTo>
                  <a:lnTo>
                    <a:pt x="155448" y="48260"/>
                  </a:lnTo>
                  <a:lnTo>
                    <a:pt x="133730" y="81279"/>
                  </a:lnTo>
                  <a:lnTo>
                    <a:pt x="123189" y="119379"/>
                  </a:lnTo>
                  <a:lnTo>
                    <a:pt x="122427" y="132079"/>
                  </a:lnTo>
                  <a:lnTo>
                    <a:pt x="122427" y="172720"/>
                  </a:lnTo>
                  <a:lnTo>
                    <a:pt x="117982" y="177800"/>
                  </a:lnTo>
                  <a:lnTo>
                    <a:pt x="114807" y="182879"/>
                  </a:lnTo>
                  <a:lnTo>
                    <a:pt x="112267" y="189229"/>
                  </a:lnTo>
                  <a:lnTo>
                    <a:pt x="110743" y="194310"/>
                  </a:lnTo>
                  <a:lnTo>
                    <a:pt x="110362" y="200660"/>
                  </a:lnTo>
                  <a:lnTo>
                    <a:pt x="110743" y="207010"/>
                  </a:lnTo>
                  <a:lnTo>
                    <a:pt x="134111" y="240029"/>
                  </a:lnTo>
                  <a:lnTo>
                    <a:pt x="157225" y="246379"/>
                  </a:lnTo>
                  <a:lnTo>
                    <a:pt x="159130" y="255270"/>
                  </a:lnTo>
                  <a:lnTo>
                    <a:pt x="177418" y="292100"/>
                  </a:lnTo>
                  <a:lnTo>
                    <a:pt x="200786" y="312420"/>
                  </a:lnTo>
                  <a:lnTo>
                    <a:pt x="200786" y="340360"/>
                  </a:lnTo>
                  <a:lnTo>
                    <a:pt x="61722" y="389889"/>
                  </a:lnTo>
                  <a:lnTo>
                    <a:pt x="60325" y="389889"/>
                  </a:lnTo>
                  <a:lnTo>
                    <a:pt x="58674" y="391160"/>
                  </a:lnTo>
                  <a:lnTo>
                    <a:pt x="56006" y="392429"/>
                  </a:lnTo>
                  <a:lnTo>
                    <a:pt x="52704" y="393700"/>
                  </a:lnTo>
                  <a:lnTo>
                    <a:pt x="48513" y="396239"/>
                  </a:lnTo>
                  <a:lnTo>
                    <a:pt x="44195" y="398779"/>
                  </a:lnTo>
                  <a:lnTo>
                    <a:pt x="39624" y="402589"/>
                  </a:lnTo>
                  <a:lnTo>
                    <a:pt x="29717" y="410210"/>
                  </a:lnTo>
                  <a:lnTo>
                    <a:pt x="4190" y="448310"/>
                  </a:lnTo>
                  <a:lnTo>
                    <a:pt x="0" y="698500"/>
                  </a:lnTo>
                  <a:lnTo>
                    <a:pt x="380" y="702310"/>
                  </a:lnTo>
                  <a:lnTo>
                    <a:pt x="23875" y="723900"/>
                  </a:lnTo>
                  <a:lnTo>
                    <a:pt x="144399" y="723900"/>
                  </a:lnTo>
                  <a:lnTo>
                    <a:pt x="147447" y="722629"/>
                  </a:lnTo>
                  <a:lnTo>
                    <a:pt x="150113" y="720089"/>
                  </a:lnTo>
                  <a:lnTo>
                    <a:pt x="151891" y="717550"/>
                  </a:lnTo>
                  <a:lnTo>
                    <a:pt x="152273" y="713739"/>
                  </a:lnTo>
                  <a:lnTo>
                    <a:pt x="151891" y="709929"/>
                  </a:lnTo>
                  <a:lnTo>
                    <a:pt x="150113" y="707389"/>
                  </a:lnTo>
                  <a:lnTo>
                    <a:pt x="147447" y="704850"/>
                  </a:lnTo>
                  <a:lnTo>
                    <a:pt x="144399" y="703579"/>
                  </a:lnTo>
                  <a:lnTo>
                    <a:pt x="29590" y="703579"/>
                  </a:lnTo>
                  <a:lnTo>
                    <a:pt x="27050" y="702310"/>
                  </a:lnTo>
                  <a:lnTo>
                    <a:pt x="25018" y="701039"/>
                  </a:lnTo>
                  <a:lnTo>
                    <a:pt x="23875" y="699770"/>
                  </a:lnTo>
                  <a:lnTo>
                    <a:pt x="23240" y="697229"/>
                  </a:lnTo>
                  <a:lnTo>
                    <a:pt x="23240" y="476250"/>
                  </a:lnTo>
                  <a:lnTo>
                    <a:pt x="33781" y="440689"/>
                  </a:lnTo>
                  <a:lnTo>
                    <a:pt x="37337" y="434339"/>
                  </a:lnTo>
                  <a:lnTo>
                    <a:pt x="41401" y="430529"/>
                  </a:lnTo>
                  <a:lnTo>
                    <a:pt x="45719" y="425450"/>
                  </a:lnTo>
                  <a:lnTo>
                    <a:pt x="50037" y="421639"/>
                  </a:lnTo>
                  <a:lnTo>
                    <a:pt x="54101" y="419100"/>
                  </a:lnTo>
                  <a:lnTo>
                    <a:pt x="58038" y="416560"/>
                  </a:lnTo>
                  <a:lnTo>
                    <a:pt x="61722" y="414020"/>
                  </a:lnTo>
                  <a:lnTo>
                    <a:pt x="64769" y="412750"/>
                  </a:lnTo>
                  <a:lnTo>
                    <a:pt x="69341" y="410210"/>
                  </a:lnTo>
                  <a:lnTo>
                    <a:pt x="70230" y="410210"/>
                  </a:lnTo>
                  <a:lnTo>
                    <a:pt x="153924" y="379729"/>
                  </a:lnTo>
                  <a:lnTo>
                    <a:pt x="179855" y="379729"/>
                  </a:lnTo>
                  <a:lnTo>
                    <a:pt x="175640" y="372110"/>
                  </a:lnTo>
                  <a:lnTo>
                    <a:pt x="208787" y="360679"/>
                  </a:lnTo>
                  <a:lnTo>
                    <a:pt x="238802" y="360679"/>
                  </a:lnTo>
                  <a:lnTo>
                    <a:pt x="224154" y="344170"/>
                  </a:lnTo>
                  <a:lnTo>
                    <a:pt x="224154" y="325120"/>
                  </a:lnTo>
                  <a:lnTo>
                    <a:pt x="308567" y="325120"/>
                  </a:lnTo>
                  <a:lnTo>
                    <a:pt x="312038" y="323850"/>
                  </a:lnTo>
                  <a:lnTo>
                    <a:pt x="335279" y="323850"/>
                  </a:lnTo>
                  <a:lnTo>
                    <a:pt x="335279" y="311150"/>
                  </a:lnTo>
                  <a:lnTo>
                    <a:pt x="268224" y="311150"/>
                  </a:lnTo>
                  <a:lnTo>
                    <a:pt x="246633" y="308610"/>
                  </a:lnTo>
                  <a:lnTo>
                    <a:pt x="211074" y="293370"/>
                  </a:lnTo>
                  <a:lnTo>
                    <a:pt x="192404" y="273050"/>
                  </a:lnTo>
                  <a:lnTo>
                    <a:pt x="187832" y="266700"/>
                  </a:lnTo>
                  <a:lnTo>
                    <a:pt x="179577" y="224789"/>
                  </a:lnTo>
                  <a:lnTo>
                    <a:pt x="156209" y="224789"/>
                  </a:lnTo>
                  <a:lnTo>
                    <a:pt x="150749" y="223520"/>
                  </a:lnTo>
                  <a:lnTo>
                    <a:pt x="145795" y="220979"/>
                  </a:lnTo>
                  <a:lnTo>
                    <a:pt x="141731" y="217170"/>
                  </a:lnTo>
                  <a:lnTo>
                    <a:pt x="138302" y="214629"/>
                  </a:lnTo>
                  <a:lnTo>
                    <a:pt x="135635" y="209550"/>
                  </a:lnTo>
                  <a:lnTo>
                    <a:pt x="134111" y="205739"/>
                  </a:lnTo>
                  <a:lnTo>
                    <a:pt x="133730" y="200660"/>
                  </a:lnTo>
                  <a:lnTo>
                    <a:pt x="134111" y="195579"/>
                  </a:lnTo>
                  <a:lnTo>
                    <a:pt x="156209" y="177800"/>
                  </a:lnTo>
                  <a:lnTo>
                    <a:pt x="179577" y="177800"/>
                  </a:lnTo>
                  <a:lnTo>
                    <a:pt x="179577" y="162560"/>
                  </a:lnTo>
                  <a:lnTo>
                    <a:pt x="213359" y="162560"/>
                  </a:lnTo>
                  <a:lnTo>
                    <a:pt x="238601" y="158750"/>
                  </a:lnTo>
                  <a:lnTo>
                    <a:pt x="145795" y="158750"/>
                  </a:lnTo>
                  <a:lnTo>
                    <a:pt x="145795" y="132079"/>
                  </a:lnTo>
                  <a:lnTo>
                    <a:pt x="156463" y="86360"/>
                  </a:lnTo>
                  <a:lnTo>
                    <a:pt x="185547" y="50800"/>
                  </a:lnTo>
                  <a:lnTo>
                    <a:pt x="228473" y="27939"/>
                  </a:lnTo>
                  <a:lnTo>
                    <a:pt x="266953" y="21589"/>
                  </a:lnTo>
                  <a:lnTo>
                    <a:pt x="345414" y="21589"/>
                  </a:lnTo>
                  <a:lnTo>
                    <a:pt x="335660" y="16510"/>
                  </a:lnTo>
                  <a:lnTo>
                    <a:pt x="323087" y="11429"/>
                  </a:lnTo>
                  <a:lnTo>
                    <a:pt x="310006" y="6350"/>
                  </a:lnTo>
                  <a:lnTo>
                    <a:pt x="296036" y="2539"/>
                  </a:lnTo>
                  <a:lnTo>
                    <a:pt x="266953" y="0"/>
                  </a:lnTo>
                  <a:close/>
                </a:path>
                <a:path w="536575" h="723900">
                  <a:moveTo>
                    <a:pt x="524890" y="586739"/>
                  </a:moveTo>
                  <a:lnTo>
                    <a:pt x="513333" y="598170"/>
                  </a:lnTo>
                  <a:lnTo>
                    <a:pt x="513333" y="697229"/>
                  </a:lnTo>
                  <a:lnTo>
                    <a:pt x="512699" y="699770"/>
                  </a:lnTo>
                  <a:lnTo>
                    <a:pt x="511428" y="701039"/>
                  </a:lnTo>
                  <a:lnTo>
                    <a:pt x="509142" y="702310"/>
                  </a:lnTo>
                  <a:lnTo>
                    <a:pt x="506602" y="703579"/>
                  </a:lnTo>
                  <a:lnTo>
                    <a:pt x="191388" y="703579"/>
                  </a:lnTo>
                  <a:lnTo>
                    <a:pt x="188213" y="704850"/>
                  </a:lnTo>
                  <a:lnTo>
                    <a:pt x="185547" y="707389"/>
                  </a:lnTo>
                  <a:lnTo>
                    <a:pt x="184150" y="709929"/>
                  </a:lnTo>
                  <a:lnTo>
                    <a:pt x="183387" y="713739"/>
                  </a:lnTo>
                  <a:lnTo>
                    <a:pt x="184150" y="717550"/>
                  </a:lnTo>
                  <a:lnTo>
                    <a:pt x="185547" y="720089"/>
                  </a:lnTo>
                  <a:lnTo>
                    <a:pt x="188213" y="722629"/>
                  </a:lnTo>
                  <a:lnTo>
                    <a:pt x="191388" y="723900"/>
                  </a:lnTo>
                  <a:lnTo>
                    <a:pt x="512699" y="723900"/>
                  </a:lnTo>
                  <a:lnTo>
                    <a:pt x="536320" y="598170"/>
                  </a:lnTo>
                  <a:lnTo>
                    <a:pt x="535939" y="594360"/>
                  </a:lnTo>
                  <a:lnTo>
                    <a:pt x="534288" y="591820"/>
                  </a:lnTo>
                  <a:lnTo>
                    <a:pt x="531749" y="589279"/>
                  </a:lnTo>
                  <a:lnTo>
                    <a:pt x="528574" y="588010"/>
                  </a:lnTo>
                  <a:lnTo>
                    <a:pt x="524890" y="586739"/>
                  </a:lnTo>
                  <a:close/>
                </a:path>
                <a:path w="536575" h="723900">
                  <a:moveTo>
                    <a:pt x="107695" y="483870"/>
                  </a:moveTo>
                  <a:lnTo>
                    <a:pt x="100329" y="483870"/>
                  </a:lnTo>
                  <a:lnTo>
                    <a:pt x="97027" y="485139"/>
                  </a:lnTo>
                  <a:lnTo>
                    <a:pt x="94614" y="487679"/>
                  </a:lnTo>
                  <a:lnTo>
                    <a:pt x="93090" y="491489"/>
                  </a:lnTo>
                  <a:lnTo>
                    <a:pt x="92328" y="494029"/>
                  </a:lnTo>
                  <a:lnTo>
                    <a:pt x="92328" y="703579"/>
                  </a:lnTo>
                  <a:lnTo>
                    <a:pt x="115697" y="703579"/>
                  </a:lnTo>
                  <a:lnTo>
                    <a:pt x="115697" y="494029"/>
                  </a:lnTo>
                  <a:lnTo>
                    <a:pt x="114934" y="491489"/>
                  </a:lnTo>
                  <a:lnTo>
                    <a:pt x="113410" y="487679"/>
                  </a:lnTo>
                  <a:lnTo>
                    <a:pt x="110743" y="485139"/>
                  </a:lnTo>
                  <a:lnTo>
                    <a:pt x="107695" y="483870"/>
                  </a:lnTo>
                  <a:close/>
                </a:path>
                <a:path w="536575" h="723900">
                  <a:moveTo>
                    <a:pt x="310514" y="450850"/>
                  </a:moveTo>
                  <a:lnTo>
                    <a:pt x="225678" y="450850"/>
                  </a:lnTo>
                  <a:lnTo>
                    <a:pt x="234950" y="463550"/>
                  </a:lnTo>
                  <a:lnTo>
                    <a:pt x="200151" y="651510"/>
                  </a:lnTo>
                  <a:lnTo>
                    <a:pt x="200151" y="655320"/>
                  </a:lnTo>
                  <a:lnTo>
                    <a:pt x="200786" y="659129"/>
                  </a:lnTo>
                  <a:lnTo>
                    <a:pt x="202437" y="662939"/>
                  </a:lnTo>
                  <a:lnTo>
                    <a:pt x="205104" y="666750"/>
                  </a:lnTo>
                  <a:lnTo>
                    <a:pt x="241807" y="703579"/>
                  </a:lnTo>
                  <a:lnTo>
                    <a:pt x="294385" y="703579"/>
                  </a:lnTo>
                  <a:lnTo>
                    <a:pt x="299448" y="698500"/>
                  </a:lnTo>
                  <a:lnTo>
                    <a:pt x="268097" y="698500"/>
                  </a:lnTo>
                  <a:lnTo>
                    <a:pt x="223519" y="654050"/>
                  </a:lnTo>
                  <a:lnTo>
                    <a:pt x="257301" y="472439"/>
                  </a:lnTo>
                  <a:lnTo>
                    <a:pt x="302895" y="472439"/>
                  </a:lnTo>
                  <a:lnTo>
                    <a:pt x="301243" y="463550"/>
                  </a:lnTo>
                  <a:lnTo>
                    <a:pt x="310514" y="450850"/>
                  </a:lnTo>
                  <a:close/>
                </a:path>
                <a:path w="536575" h="723900">
                  <a:moveTo>
                    <a:pt x="436117" y="483870"/>
                  </a:moveTo>
                  <a:lnTo>
                    <a:pt x="428625" y="483870"/>
                  </a:lnTo>
                  <a:lnTo>
                    <a:pt x="425450" y="485139"/>
                  </a:lnTo>
                  <a:lnTo>
                    <a:pt x="422909" y="487679"/>
                  </a:lnTo>
                  <a:lnTo>
                    <a:pt x="421258" y="491489"/>
                  </a:lnTo>
                  <a:lnTo>
                    <a:pt x="420624" y="494029"/>
                  </a:lnTo>
                  <a:lnTo>
                    <a:pt x="420624" y="703579"/>
                  </a:lnTo>
                  <a:lnTo>
                    <a:pt x="444118" y="703579"/>
                  </a:lnTo>
                  <a:lnTo>
                    <a:pt x="444118" y="494029"/>
                  </a:lnTo>
                  <a:lnTo>
                    <a:pt x="443483" y="491489"/>
                  </a:lnTo>
                  <a:lnTo>
                    <a:pt x="441832" y="487679"/>
                  </a:lnTo>
                  <a:lnTo>
                    <a:pt x="439165" y="485139"/>
                  </a:lnTo>
                  <a:lnTo>
                    <a:pt x="436117" y="483870"/>
                  </a:lnTo>
                  <a:close/>
                </a:path>
                <a:path w="536575" h="723900">
                  <a:moveTo>
                    <a:pt x="302895" y="472439"/>
                  </a:moveTo>
                  <a:lnTo>
                    <a:pt x="278891" y="472439"/>
                  </a:lnTo>
                  <a:lnTo>
                    <a:pt x="312800" y="654050"/>
                  </a:lnTo>
                  <a:lnTo>
                    <a:pt x="268097" y="698500"/>
                  </a:lnTo>
                  <a:lnTo>
                    <a:pt x="299448" y="698500"/>
                  </a:lnTo>
                  <a:lnTo>
                    <a:pt x="331088" y="666750"/>
                  </a:lnTo>
                  <a:lnTo>
                    <a:pt x="333755" y="662939"/>
                  </a:lnTo>
                  <a:lnTo>
                    <a:pt x="335406" y="659129"/>
                  </a:lnTo>
                  <a:lnTo>
                    <a:pt x="336168" y="655320"/>
                  </a:lnTo>
                  <a:lnTo>
                    <a:pt x="336168" y="651510"/>
                  </a:lnTo>
                  <a:lnTo>
                    <a:pt x="302895" y="472439"/>
                  </a:lnTo>
                  <a:close/>
                </a:path>
                <a:path w="536575" h="723900">
                  <a:moveTo>
                    <a:pt x="446121" y="379729"/>
                  </a:moveTo>
                  <a:lnTo>
                    <a:pt x="382269" y="379729"/>
                  </a:lnTo>
                  <a:lnTo>
                    <a:pt x="466089" y="410210"/>
                  </a:lnTo>
                  <a:lnTo>
                    <a:pt x="467105" y="410210"/>
                  </a:lnTo>
                  <a:lnTo>
                    <a:pt x="469137" y="411479"/>
                  </a:lnTo>
                  <a:lnTo>
                    <a:pt x="471424" y="412750"/>
                  </a:lnTo>
                  <a:lnTo>
                    <a:pt x="474725" y="414020"/>
                  </a:lnTo>
                  <a:lnTo>
                    <a:pt x="478281" y="416560"/>
                  </a:lnTo>
                  <a:lnTo>
                    <a:pt x="482345" y="419100"/>
                  </a:lnTo>
                  <a:lnTo>
                    <a:pt x="486536" y="421639"/>
                  </a:lnTo>
                  <a:lnTo>
                    <a:pt x="490854" y="425450"/>
                  </a:lnTo>
                  <a:lnTo>
                    <a:pt x="494791" y="430529"/>
                  </a:lnTo>
                  <a:lnTo>
                    <a:pt x="498982" y="434339"/>
                  </a:lnTo>
                  <a:lnTo>
                    <a:pt x="502792" y="440689"/>
                  </a:lnTo>
                  <a:lnTo>
                    <a:pt x="513333" y="476250"/>
                  </a:lnTo>
                  <a:lnTo>
                    <a:pt x="513333" y="548639"/>
                  </a:lnTo>
                  <a:lnTo>
                    <a:pt x="513714" y="551179"/>
                  </a:lnTo>
                  <a:lnTo>
                    <a:pt x="515365" y="554989"/>
                  </a:lnTo>
                  <a:lnTo>
                    <a:pt x="517905" y="557529"/>
                  </a:lnTo>
                  <a:lnTo>
                    <a:pt x="521080" y="558800"/>
                  </a:lnTo>
                  <a:lnTo>
                    <a:pt x="528574" y="558800"/>
                  </a:lnTo>
                  <a:lnTo>
                    <a:pt x="531622" y="557529"/>
                  </a:lnTo>
                  <a:lnTo>
                    <a:pt x="534288" y="554989"/>
                  </a:lnTo>
                  <a:lnTo>
                    <a:pt x="535939" y="551179"/>
                  </a:lnTo>
                  <a:lnTo>
                    <a:pt x="536320" y="548639"/>
                  </a:lnTo>
                  <a:lnTo>
                    <a:pt x="536320" y="476250"/>
                  </a:lnTo>
                  <a:lnTo>
                    <a:pt x="525272" y="433070"/>
                  </a:lnTo>
                  <a:lnTo>
                    <a:pt x="501650" y="406400"/>
                  </a:lnTo>
                  <a:lnTo>
                    <a:pt x="491998" y="398779"/>
                  </a:lnTo>
                  <a:lnTo>
                    <a:pt x="487679" y="396239"/>
                  </a:lnTo>
                  <a:lnTo>
                    <a:pt x="483869" y="393700"/>
                  </a:lnTo>
                  <a:lnTo>
                    <a:pt x="480440" y="392429"/>
                  </a:lnTo>
                  <a:lnTo>
                    <a:pt x="477774" y="391160"/>
                  </a:lnTo>
                  <a:lnTo>
                    <a:pt x="475868" y="389889"/>
                  </a:lnTo>
                  <a:lnTo>
                    <a:pt x="474725" y="389889"/>
                  </a:lnTo>
                  <a:lnTo>
                    <a:pt x="446121" y="379729"/>
                  </a:lnTo>
                  <a:close/>
                </a:path>
                <a:path w="536575" h="723900">
                  <a:moveTo>
                    <a:pt x="179855" y="379729"/>
                  </a:moveTo>
                  <a:lnTo>
                    <a:pt x="153924" y="379729"/>
                  </a:lnTo>
                  <a:lnTo>
                    <a:pt x="190626" y="447039"/>
                  </a:lnTo>
                  <a:lnTo>
                    <a:pt x="193166" y="450850"/>
                  </a:lnTo>
                  <a:lnTo>
                    <a:pt x="196595" y="453389"/>
                  </a:lnTo>
                  <a:lnTo>
                    <a:pt x="200405" y="455929"/>
                  </a:lnTo>
                  <a:lnTo>
                    <a:pt x="204342" y="457200"/>
                  </a:lnTo>
                  <a:lnTo>
                    <a:pt x="213105" y="457200"/>
                  </a:lnTo>
                  <a:lnTo>
                    <a:pt x="216534" y="455929"/>
                  </a:lnTo>
                  <a:lnTo>
                    <a:pt x="222630" y="453389"/>
                  </a:lnTo>
                  <a:lnTo>
                    <a:pt x="225678" y="450850"/>
                  </a:lnTo>
                  <a:lnTo>
                    <a:pt x="253618" y="450850"/>
                  </a:lnTo>
                  <a:lnTo>
                    <a:pt x="244728" y="438150"/>
                  </a:lnTo>
                  <a:lnTo>
                    <a:pt x="251102" y="434339"/>
                  </a:lnTo>
                  <a:lnTo>
                    <a:pt x="210057" y="434339"/>
                  </a:lnTo>
                  <a:lnTo>
                    <a:pt x="179855" y="379729"/>
                  </a:lnTo>
                  <a:close/>
                </a:path>
                <a:path w="536575" h="723900">
                  <a:moveTo>
                    <a:pt x="308990" y="424179"/>
                  </a:moveTo>
                  <a:lnTo>
                    <a:pt x="268097" y="424179"/>
                  </a:lnTo>
                  <a:lnTo>
                    <a:pt x="291464" y="438150"/>
                  </a:lnTo>
                  <a:lnTo>
                    <a:pt x="282575" y="450850"/>
                  </a:lnTo>
                  <a:lnTo>
                    <a:pt x="310514" y="450850"/>
                  </a:lnTo>
                  <a:lnTo>
                    <a:pt x="313562" y="453389"/>
                  </a:lnTo>
                  <a:lnTo>
                    <a:pt x="316610" y="454660"/>
                  </a:lnTo>
                  <a:lnTo>
                    <a:pt x="319785" y="455929"/>
                  </a:lnTo>
                  <a:lnTo>
                    <a:pt x="323087" y="457200"/>
                  </a:lnTo>
                  <a:lnTo>
                    <a:pt x="331850" y="457200"/>
                  </a:lnTo>
                  <a:lnTo>
                    <a:pt x="352492" y="434339"/>
                  </a:lnTo>
                  <a:lnTo>
                    <a:pt x="325500" y="434339"/>
                  </a:lnTo>
                  <a:lnTo>
                    <a:pt x="323595" y="433070"/>
                  </a:lnTo>
                  <a:lnTo>
                    <a:pt x="321182" y="431800"/>
                  </a:lnTo>
                  <a:lnTo>
                    <a:pt x="313562" y="426720"/>
                  </a:lnTo>
                  <a:lnTo>
                    <a:pt x="308990" y="424179"/>
                  </a:lnTo>
                  <a:close/>
                </a:path>
                <a:path w="536575" h="723900">
                  <a:moveTo>
                    <a:pt x="238802" y="360679"/>
                  </a:moveTo>
                  <a:lnTo>
                    <a:pt x="208787" y="360679"/>
                  </a:lnTo>
                  <a:lnTo>
                    <a:pt x="251205" y="408939"/>
                  </a:lnTo>
                  <a:lnTo>
                    <a:pt x="244855" y="412750"/>
                  </a:lnTo>
                  <a:lnTo>
                    <a:pt x="239013" y="416560"/>
                  </a:lnTo>
                  <a:lnTo>
                    <a:pt x="233044" y="420370"/>
                  </a:lnTo>
                  <a:lnTo>
                    <a:pt x="228091" y="424179"/>
                  </a:lnTo>
                  <a:lnTo>
                    <a:pt x="223138" y="426720"/>
                  </a:lnTo>
                  <a:lnTo>
                    <a:pt x="219201" y="429260"/>
                  </a:lnTo>
                  <a:lnTo>
                    <a:pt x="215773" y="431800"/>
                  </a:lnTo>
                  <a:lnTo>
                    <a:pt x="213105" y="433070"/>
                  </a:lnTo>
                  <a:lnTo>
                    <a:pt x="211200" y="434339"/>
                  </a:lnTo>
                  <a:lnTo>
                    <a:pt x="251102" y="434339"/>
                  </a:lnTo>
                  <a:lnTo>
                    <a:pt x="268097" y="424179"/>
                  </a:lnTo>
                  <a:lnTo>
                    <a:pt x="308990" y="424179"/>
                  </a:lnTo>
                  <a:lnTo>
                    <a:pt x="303656" y="420370"/>
                  </a:lnTo>
                  <a:lnTo>
                    <a:pt x="297814" y="416560"/>
                  </a:lnTo>
                  <a:lnTo>
                    <a:pt x="291464" y="412750"/>
                  </a:lnTo>
                  <a:lnTo>
                    <a:pt x="284987" y="408939"/>
                  </a:lnTo>
                  <a:lnTo>
                    <a:pt x="286130" y="406400"/>
                  </a:lnTo>
                  <a:lnTo>
                    <a:pt x="288798" y="403860"/>
                  </a:lnTo>
                  <a:lnTo>
                    <a:pt x="289432" y="403860"/>
                  </a:lnTo>
                  <a:lnTo>
                    <a:pt x="290194" y="402589"/>
                  </a:lnTo>
                  <a:lnTo>
                    <a:pt x="290575" y="402589"/>
                  </a:lnTo>
                  <a:lnTo>
                    <a:pt x="293242" y="398779"/>
                  </a:lnTo>
                  <a:lnTo>
                    <a:pt x="294766" y="397510"/>
                  </a:lnTo>
                  <a:lnTo>
                    <a:pt x="296036" y="396239"/>
                  </a:lnTo>
                  <a:lnTo>
                    <a:pt x="298322" y="393700"/>
                  </a:lnTo>
                  <a:lnTo>
                    <a:pt x="268097" y="393700"/>
                  </a:lnTo>
                  <a:lnTo>
                    <a:pt x="238802" y="360679"/>
                  </a:lnTo>
                  <a:close/>
                </a:path>
                <a:path w="536575" h="723900">
                  <a:moveTo>
                    <a:pt x="392488" y="360679"/>
                  </a:moveTo>
                  <a:lnTo>
                    <a:pt x="327278" y="360679"/>
                  </a:lnTo>
                  <a:lnTo>
                    <a:pt x="360552" y="372110"/>
                  </a:lnTo>
                  <a:lnTo>
                    <a:pt x="326262" y="434339"/>
                  </a:lnTo>
                  <a:lnTo>
                    <a:pt x="352492" y="434339"/>
                  </a:lnTo>
                  <a:lnTo>
                    <a:pt x="382269" y="379729"/>
                  </a:lnTo>
                  <a:lnTo>
                    <a:pt x="446121" y="379729"/>
                  </a:lnTo>
                  <a:lnTo>
                    <a:pt x="392488" y="360679"/>
                  </a:lnTo>
                  <a:close/>
                </a:path>
                <a:path w="536575" h="723900">
                  <a:moveTo>
                    <a:pt x="335279" y="323850"/>
                  </a:moveTo>
                  <a:lnTo>
                    <a:pt x="312038" y="323850"/>
                  </a:lnTo>
                  <a:lnTo>
                    <a:pt x="312038" y="344170"/>
                  </a:lnTo>
                  <a:lnTo>
                    <a:pt x="268097" y="393700"/>
                  </a:lnTo>
                  <a:lnTo>
                    <a:pt x="298322" y="393700"/>
                  </a:lnTo>
                  <a:lnTo>
                    <a:pt x="300608" y="391160"/>
                  </a:lnTo>
                  <a:lnTo>
                    <a:pt x="303656" y="387350"/>
                  </a:lnTo>
                  <a:lnTo>
                    <a:pt x="306958" y="383539"/>
                  </a:lnTo>
                  <a:lnTo>
                    <a:pt x="311150" y="379729"/>
                  </a:lnTo>
                  <a:lnTo>
                    <a:pt x="315594" y="373379"/>
                  </a:lnTo>
                  <a:lnTo>
                    <a:pt x="321182" y="368300"/>
                  </a:lnTo>
                  <a:lnTo>
                    <a:pt x="327278" y="360679"/>
                  </a:lnTo>
                  <a:lnTo>
                    <a:pt x="392488" y="360679"/>
                  </a:lnTo>
                  <a:lnTo>
                    <a:pt x="335279" y="340360"/>
                  </a:lnTo>
                  <a:lnTo>
                    <a:pt x="335279" y="323850"/>
                  </a:lnTo>
                  <a:close/>
                </a:path>
                <a:path w="536575" h="723900">
                  <a:moveTo>
                    <a:pt x="308567" y="325120"/>
                  </a:moveTo>
                  <a:lnTo>
                    <a:pt x="224154" y="325120"/>
                  </a:lnTo>
                  <a:lnTo>
                    <a:pt x="245999" y="330200"/>
                  </a:lnTo>
                  <a:lnTo>
                    <a:pt x="268224" y="332739"/>
                  </a:lnTo>
                  <a:lnTo>
                    <a:pt x="290702" y="330200"/>
                  </a:lnTo>
                  <a:lnTo>
                    <a:pt x="301625" y="327660"/>
                  </a:lnTo>
                  <a:lnTo>
                    <a:pt x="308567" y="325120"/>
                  </a:lnTo>
                  <a:close/>
                </a:path>
                <a:path w="536575" h="723900">
                  <a:moveTo>
                    <a:pt x="356711" y="127000"/>
                  </a:moveTo>
                  <a:lnTo>
                    <a:pt x="325374" y="127000"/>
                  </a:lnTo>
                  <a:lnTo>
                    <a:pt x="336550" y="138429"/>
                  </a:lnTo>
                  <a:lnTo>
                    <a:pt x="345185" y="146050"/>
                  </a:lnTo>
                  <a:lnTo>
                    <a:pt x="348233" y="149860"/>
                  </a:lnTo>
                  <a:lnTo>
                    <a:pt x="350900" y="152400"/>
                  </a:lnTo>
                  <a:lnTo>
                    <a:pt x="352805" y="154939"/>
                  </a:lnTo>
                  <a:lnTo>
                    <a:pt x="354329" y="156210"/>
                  </a:lnTo>
                  <a:lnTo>
                    <a:pt x="354329" y="232410"/>
                  </a:lnTo>
                  <a:lnTo>
                    <a:pt x="353567" y="242570"/>
                  </a:lnTo>
                  <a:lnTo>
                    <a:pt x="338835" y="278129"/>
                  </a:lnTo>
                  <a:lnTo>
                    <a:pt x="308609" y="302260"/>
                  </a:lnTo>
                  <a:lnTo>
                    <a:pt x="268224" y="311150"/>
                  </a:lnTo>
                  <a:lnTo>
                    <a:pt x="335279" y="311150"/>
                  </a:lnTo>
                  <a:lnTo>
                    <a:pt x="365632" y="278129"/>
                  </a:lnTo>
                  <a:lnTo>
                    <a:pt x="376681" y="246379"/>
                  </a:lnTo>
                  <a:lnTo>
                    <a:pt x="384682" y="245110"/>
                  </a:lnTo>
                  <a:lnTo>
                    <a:pt x="415543" y="224789"/>
                  </a:lnTo>
                  <a:lnTo>
                    <a:pt x="377698" y="224789"/>
                  </a:lnTo>
                  <a:lnTo>
                    <a:pt x="377698" y="176529"/>
                  </a:lnTo>
                  <a:lnTo>
                    <a:pt x="415543" y="176529"/>
                  </a:lnTo>
                  <a:lnTo>
                    <a:pt x="411352" y="171450"/>
                  </a:lnTo>
                  <a:lnTo>
                    <a:pt x="411352" y="157479"/>
                  </a:lnTo>
                  <a:lnTo>
                    <a:pt x="387984" y="157479"/>
                  </a:lnTo>
                  <a:lnTo>
                    <a:pt x="383031" y="156210"/>
                  </a:lnTo>
                  <a:lnTo>
                    <a:pt x="377698" y="156210"/>
                  </a:lnTo>
                  <a:lnTo>
                    <a:pt x="377698" y="153670"/>
                  </a:lnTo>
                  <a:lnTo>
                    <a:pt x="377443" y="152400"/>
                  </a:lnTo>
                  <a:lnTo>
                    <a:pt x="377443" y="151129"/>
                  </a:lnTo>
                  <a:lnTo>
                    <a:pt x="376935" y="149860"/>
                  </a:lnTo>
                  <a:lnTo>
                    <a:pt x="375792" y="146050"/>
                  </a:lnTo>
                  <a:lnTo>
                    <a:pt x="374395" y="144779"/>
                  </a:lnTo>
                  <a:lnTo>
                    <a:pt x="373125" y="143510"/>
                  </a:lnTo>
                  <a:lnTo>
                    <a:pt x="371220" y="140970"/>
                  </a:lnTo>
                  <a:lnTo>
                    <a:pt x="368680" y="138429"/>
                  </a:lnTo>
                  <a:lnTo>
                    <a:pt x="365632" y="135889"/>
                  </a:lnTo>
                  <a:lnTo>
                    <a:pt x="362203" y="132079"/>
                  </a:lnTo>
                  <a:lnTo>
                    <a:pt x="357885" y="128270"/>
                  </a:lnTo>
                  <a:lnTo>
                    <a:pt x="356711" y="127000"/>
                  </a:lnTo>
                  <a:close/>
                </a:path>
                <a:path w="536575" h="723900">
                  <a:moveTo>
                    <a:pt x="179577" y="177800"/>
                  </a:moveTo>
                  <a:lnTo>
                    <a:pt x="156209" y="177800"/>
                  </a:lnTo>
                  <a:lnTo>
                    <a:pt x="156209" y="224789"/>
                  </a:lnTo>
                  <a:lnTo>
                    <a:pt x="179577" y="224789"/>
                  </a:lnTo>
                  <a:lnTo>
                    <a:pt x="179577" y="177800"/>
                  </a:lnTo>
                  <a:close/>
                </a:path>
                <a:path w="536575" h="723900">
                  <a:moveTo>
                    <a:pt x="415543" y="176529"/>
                  </a:moveTo>
                  <a:lnTo>
                    <a:pt x="377698" y="176529"/>
                  </a:lnTo>
                  <a:lnTo>
                    <a:pt x="383031" y="177800"/>
                  </a:lnTo>
                  <a:lnTo>
                    <a:pt x="387984" y="180339"/>
                  </a:lnTo>
                  <a:lnTo>
                    <a:pt x="400176" y="200660"/>
                  </a:lnTo>
                  <a:lnTo>
                    <a:pt x="399541" y="205739"/>
                  </a:lnTo>
                  <a:lnTo>
                    <a:pt x="377698" y="224789"/>
                  </a:lnTo>
                  <a:lnTo>
                    <a:pt x="415543" y="224789"/>
                  </a:lnTo>
                  <a:lnTo>
                    <a:pt x="418973" y="219710"/>
                  </a:lnTo>
                  <a:lnTo>
                    <a:pt x="421258" y="213360"/>
                  </a:lnTo>
                  <a:lnTo>
                    <a:pt x="422909" y="207010"/>
                  </a:lnTo>
                  <a:lnTo>
                    <a:pt x="423544" y="200660"/>
                  </a:lnTo>
                  <a:lnTo>
                    <a:pt x="422909" y="194310"/>
                  </a:lnTo>
                  <a:lnTo>
                    <a:pt x="421639" y="187960"/>
                  </a:lnTo>
                  <a:lnTo>
                    <a:pt x="418973" y="181610"/>
                  </a:lnTo>
                  <a:lnTo>
                    <a:pt x="415543" y="176529"/>
                  </a:lnTo>
                  <a:close/>
                </a:path>
                <a:path w="536575" h="723900">
                  <a:moveTo>
                    <a:pt x="213359" y="162560"/>
                  </a:moveTo>
                  <a:lnTo>
                    <a:pt x="179577" y="162560"/>
                  </a:lnTo>
                  <a:lnTo>
                    <a:pt x="196595" y="163829"/>
                  </a:lnTo>
                  <a:lnTo>
                    <a:pt x="213359" y="162560"/>
                  </a:lnTo>
                  <a:close/>
                </a:path>
                <a:path w="536575" h="723900">
                  <a:moveTo>
                    <a:pt x="328167" y="105410"/>
                  </a:moveTo>
                  <a:lnTo>
                    <a:pt x="323595" y="105410"/>
                  </a:lnTo>
                  <a:lnTo>
                    <a:pt x="318897" y="106679"/>
                  </a:lnTo>
                  <a:lnTo>
                    <a:pt x="314451" y="107950"/>
                  </a:lnTo>
                  <a:lnTo>
                    <a:pt x="300481" y="116839"/>
                  </a:lnTo>
                  <a:lnTo>
                    <a:pt x="286130" y="123189"/>
                  </a:lnTo>
                  <a:lnTo>
                    <a:pt x="256158" y="133350"/>
                  </a:lnTo>
                  <a:lnTo>
                    <a:pt x="240664" y="137160"/>
                  </a:lnTo>
                  <a:lnTo>
                    <a:pt x="209295" y="142239"/>
                  </a:lnTo>
                  <a:lnTo>
                    <a:pt x="173608" y="142239"/>
                  </a:lnTo>
                  <a:lnTo>
                    <a:pt x="169036" y="143510"/>
                  </a:lnTo>
                  <a:lnTo>
                    <a:pt x="164845" y="146050"/>
                  </a:lnTo>
                  <a:lnTo>
                    <a:pt x="161162" y="148589"/>
                  </a:lnTo>
                  <a:lnTo>
                    <a:pt x="158495" y="151129"/>
                  </a:lnTo>
                  <a:lnTo>
                    <a:pt x="156972" y="156210"/>
                  </a:lnTo>
                  <a:lnTo>
                    <a:pt x="151129" y="157479"/>
                  </a:lnTo>
                  <a:lnTo>
                    <a:pt x="145795" y="158750"/>
                  </a:lnTo>
                  <a:lnTo>
                    <a:pt x="238601" y="158750"/>
                  </a:lnTo>
                  <a:lnTo>
                    <a:pt x="279653" y="148589"/>
                  </a:lnTo>
                  <a:lnTo>
                    <a:pt x="325374" y="127000"/>
                  </a:lnTo>
                  <a:lnTo>
                    <a:pt x="356711" y="127000"/>
                  </a:lnTo>
                  <a:lnTo>
                    <a:pt x="353186" y="123189"/>
                  </a:lnTo>
                  <a:lnTo>
                    <a:pt x="347217" y="118110"/>
                  </a:lnTo>
                  <a:lnTo>
                    <a:pt x="340994" y="111760"/>
                  </a:lnTo>
                  <a:lnTo>
                    <a:pt x="337184" y="107950"/>
                  </a:lnTo>
                  <a:lnTo>
                    <a:pt x="328167" y="105410"/>
                  </a:lnTo>
                  <a:close/>
                </a:path>
                <a:path w="536575" h="723900">
                  <a:moveTo>
                    <a:pt x="345414" y="21589"/>
                  </a:moveTo>
                  <a:lnTo>
                    <a:pt x="266953" y="21589"/>
                  </a:lnTo>
                  <a:lnTo>
                    <a:pt x="292988" y="24129"/>
                  </a:lnTo>
                  <a:lnTo>
                    <a:pt x="305180" y="27939"/>
                  </a:lnTo>
                  <a:lnTo>
                    <a:pt x="347979" y="50800"/>
                  </a:lnTo>
                  <a:lnTo>
                    <a:pt x="377443" y="86360"/>
                  </a:lnTo>
                  <a:lnTo>
                    <a:pt x="387984" y="132079"/>
                  </a:lnTo>
                  <a:lnTo>
                    <a:pt x="387984" y="157479"/>
                  </a:lnTo>
                  <a:lnTo>
                    <a:pt x="411352" y="157479"/>
                  </a:lnTo>
                  <a:lnTo>
                    <a:pt x="411352" y="132079"/>
                  </a:lnTo>
                  <a:lnTo>
                    <a:pt x="410717" y="119379"/>
                  </a:lnTo>
                  <a:lnTo>
                    <a:pt x="400176" y="81279"/>
                  </a:lnTo>
                  <a:lnTo>
                    <a:pt x="378459" y="48260"/>
                  </a:lnTo>
                  <a:lnTo>
                    <a:pt x="347852" y="22860"/>
                  </a:lnTo>
                  <a:lnTo>
                    <a:pt x="345414" y="21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8110" y="3728465"/>
              <a:ext cx="384175" cy="798830"/>
            </a:xfrm>
            <a:custGeom>
              <a:avLst/>
              <a:gdLst/>
              <a:ahLst/>
              <a:cxnLst/>
              <a:rect l="l" t="t" r="r" b="b"/>
              <a:pathLst>
                <a:path w="384175" h="798829">
                  <a:moveTo>
                    <a:pt x="70103" y="122681"/>
                  </a:moveTo>
                  <a:lnTo>
                    <a:pt x="79688" y="74902"/>
                  </a:lnTo>
                  <a:lnTo>
                    <a:pt x="105822" y="35909"/>
                  </a:lnTo>
                  <a:lnTo>
                    <a:pt x="144577" y="9632"/>
                  </a:lnTo>
                  <a:lnTo>
                    <a:pt x="192024" y="0"/>
                  </a:lnTo>
                  <a:lnTo>
                    <a:pt x="239470" y="9632"/>
                  </a:lnTo>
                  <a:lnTo>
                    <a:pt x="278225" y="35909"/>
                  </a:lnTo>
                  <a:lnTo>
                    <a:pt x="304359" y="74902"/>
                  </a:lnTo>
                  <a:lnTo>
                    <a:pt x="313943" y="122681"/>
                  </a:lnTo>
                  <a:lnTo>
                    <a:pt x="304359" y="170461"/>
                  </a:lnTo>
                  <a:lnTo>
                    <a:pt x="278225" y="209454"/>
                  </a:lnTo>
                  <a:lnTo>
                    <a:pt x="239470" y="235731"/>
                  </a:lnTo>
                  <a:lnTo>
                    <a:pt x="192024" y="245363"/>
                  </a:lnTo>
                  <a:lnTo>
                    <a:pt x="144577" y="235731"/>
                  </a:lnTo>
                  <a:lnTo>
                    <a:pt x="105822" y="209454"/>
                  </a:lnTo>
                  <a:lnTo>
                    <a:pt x="79688" y="170461"/>
                  </a:lnTo>
                  <a:lnTo>
                    <a:pt x="70103" y="122681"/>
                  </a:lnTo>
                  <a:close/>
                </a:path>
                <a:path w="384175" h="798829">
                  <a:moveTo>
                    <a:pt x="384048" y="313943"/>
                  </a:moveTo>
                  <a:lnTo>
                    <a:pt x="162020" y="313943"/>
                  </a:lnTo>
                  <a:lnTo>
                    <a:pt x="48005" y="313943"/>
                  </a:lnTo>
                  <a:lnTo>
                    <a:pt x="6000" y="313943"/>
                  </a:lnTo>
                  <a:lnTo>
                    <a:pt x="0" y="313943"/>
                  </a:lnTo>
                  <a:lnTo>
                    <a:pt x="4807" y="378839"/>
                  </a:lnTo>
                  <a:lnTo>
                    <a:pt x="18099" y="435092"/>
                  </a:lnTo>
                  <a:lnTo>
                    <a:pt x="38179" y="482695"/>
                  </a:lnTo>
                  <a:lnTo>
                    <a:pt x="63349" y="521640"/>
                  </a:lnTo>
                  <a:lnTo>
                    <a:pt x="91913" y="551922"/>
                  </a:lnTo>
                  <a:lnTo>
                    <a:pt x="122174" y="573531"/>
                  </a:lnTo>
                  <a:lnTo>
                    <a:pt x="122174" y="703635"/>
                  </a:lnTo>
                  <a:lnTo>
                    <a:pt x="122174" y="770445"/>
                  </a:lnTo>
                  <a:lnTo>
                    <a:pt x="122174" y="795059"/>
                  </a:lnTo>
                  <a:lnTo>
                    <a:pt x="122174" y="798575"/>
                  </a:lnTo>
                  <a:lnTo>
                    <a:pt x="202938" y="798575"/>
                  </a:lnTo>
                  <a:lnTo>
                    <a:pt x="244411" y="798575"/>
                  </a:lnTo>
                  <a:lnTo>
                    <a:pt x="259691" y="798575"/>
                  </a:lnTo>
                  <a:lnTo>
                    <a:pt x="261874" y="798575"/>
                  </a:lnTo>
                  <a:lnTo>
                    <a:pt x="261874" y="668472"/>
                  </a:lnTo>
                  <a:lnTo>
                    <a:pt x="261874" y="601662"/>
                  </a:lnTo>
                  <a:lnTo>
                    <a:pt x="261874" y="577048"/>
                  </a:lnTo>
                  <a:lnTo>
                    <a:pt x="261874" y="573531"/>
                  </a:lnTo>
                  <a:lnTo>
                    <a:pt x="292134" y="551922"/>
                  </a:lnTo>
                  <a:lnTo>
                    <a:pt x="320698" y="521640"/>
                  </a:lnTo>
                  <a:lnTo>
                    <a:pt x="345868" y="482695"/>
                  </a:lnTo>
                  <a:lnTo>
                    <a:pt x="365948" y="435092"/>
                  </a:lnTo>
                  <a:lnTo>
                    <a:pt x="379240" y="378839"/>
                  </a:lnTo>
                  <a:lnTo>
                    <a:pt x="384048" y="313943"/>
                  </a:lnTo>
                  <a:close/>
                </a:path>
                <a:path w="384175" h="798829">
                  <a:moveTo>
                    <a:pt x="208406" y="313943"/>
                  </a:moveTo>
                  <a:lnTo>
                    <a:pt x="170941" y="313943"/>
                  </a:lnTo>
                  <a:lnTo>
                    <a:pt x="156972" y="522350"/>
                  </a:lnTo>
                  <a:lnTo>
                    <a:pt x="189737" y="554735"/>
                  </a:lnTo>
                  <a:lnTo>
                    <a:pt x="227075" y="522350"/>
                  </a:lnTo>
                  <a:lnTo>
                    <a:pt x="208406" y="3139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29100" y="1984247"/>
              <a:ext cx="4372610" cy="3926204"/>
            </a:xfrm>
            <a:custGeom>
              <a:avLst/>
              <a:gdLst/>
              <a:ahLst/>
              <a:cxnLst/>
              <a:rect l="l" t="t" r="r" b="b"/>
              <a:pathLst>
                <a:path w="4372609" h="3926204">
                  <a:moveTo>
                    <a:pt x="323088" y="385445"/>
                  </a:moveTo>
                  <a:lnTo>
                    <a:pt x="310515" y="373380"/>
                  </a:lnTo>
                  <a:lnTo>
                    <a:pt x="285369" y="373380"/>
                  </a:lnTo>
                  <a:lnTo>
                    <a:pt x="272796" y="385445"/>
                  </a:lnTo>
                  <a:lnTo>
                    <a:pt x="273685" y="389382"/>
                  </a:lnTo>
                  <a:lnTo>
                    <a:pt x="275336" y="392811"/>
                  </a:lnTo>
                  <a:lnTo>
                    <a:pt x="278130" y="395478"/>
                  </a:lnTo>
                  <a:lnTo>
                    <a:pt x="281559" y="397129"/>
                  </a:lnTo>
                  <a:lnTo>
                    <a:pt x="285369" y="397764"/>
                  </a:lnTo>
                  <a:lnTo>
                    <a:pt x="310515" y="397764"/>
                  </a:lnTo>
                  <a:lnTo>
                    <a:pt x="323088" y="385445"/>
                  </a:lnTo>
                  <a:close/>
                </a:path>
                <a:path w="4372609" h="3926204">
                  <a:moveTo>
                    <a:pt x="371856" y="311023"/>
                  </a:moveTo>
                  <a:lnTo>
                    <a:pt x="359410" y="298704"/>
                  </a:lnTo>
                  <a:lnTo>
                    <a:pt x="285242" y="298704"/>
                  </a:lnTo>
                  <a:lnTo>
                    <a:pt x="272796" y="311023"/>
                  </a:lnTo>
                  <a:lnTo>
                    <a:pt x="273685" y="314706"/>
                  </a:lnTo>
                  <a:lnTo>
                    <a:pt x="275336" y="318262"/>
                  </a:lnTo>
                  <a:lnTo>
                    <a:pt x="278003" y="320802"/>
                  </a:lnTo>
                  <a:lnTo>
                    <a:pt x="281432" y="322707"/>
                  </a:lnTo>
                  <a:lnTo>
                    <a:pt x="285242" y="323088"/>
                  </a:lnTo>
                  <a:lnTo>
                    <a:pt x="359410" y="323088"/>
                  </a:lnTo>
                  <a:lnTo>
                    <a:pt x="371856" y="311023"/>
                  </a:lnTo>
                  <a:close/>
                </a:path>
                <a:path w="4372609" h="3926204">
                  <a:moveTo>
                    <a:pt x="396240" y="608203"/>
                  </a:moveTo>
                  <a:lnTo>
                    <a:pt x="384175" y="595884"/>
                  </a:lnTo>
                  <a:lnTo>
                    <a:pt x="285242" y="595884"/>
                  </a:lnTo>
                  <a:lnTo>
                    <a:pt x="272796" y="608203"/>
                  </a:lnTo>
                  <a:lnTo>
                    <a:pt x="273685" y="611886"/>
                  </a:lnTo>
                  <a:lnTo>
                    <a:pt x="275336" y="615315"/>
                  </a:lnTo>
                  <a:lnTo>
                    <a:pt x="278003" y="617982"/>
                  </a:lnTo>
                  <a:lnTo>
                    <a:pt x="281432" y="619633"/>
                  </a:lnTo>
                  <a:lnTo>
                    <a:pt x="285242" y="620268"/>
                  </a:lnTo>
                  <a:lnTo>
                    <a:pt x="384175" y="620268"/>
                  </a:lnTo>
                  <a:lnTo>
                    <a:pt x="396240" y="608203"/>
                  </a:lnTo>
                  <a:close/>
                </a:path>
                <a:path w="4372609" h="3926204">
                  <a:moveTo>
                    <a:pt x="396240" y="533400"/>
                  </a:moveTo>
                  <a:lnTo>
                    <a:pt x="384175" y="521208"/>
                  </a:lnTo>
                  <a:lnTo>
                    <a:pt x="285242" y="521208"/>
                  </a:lnTo>
                  <a:lnTo>
                    <a:pt x="272796" y="533400"/>
                  </a:lnTo>
                  <a:lnTo>
                    <a:pt x="273685" y="537083"/>
                  </a:lnTo>
                  <a:lnTo>
                    <a:pt x="275336" y="540385"/>
                  </a:lnTo>
                  <a:lnTo>
                    <a:pt x="278003" y="543052"/>
                  </a:lnTo>
                  <a:lnTo>
                    <a:pt x="281432" y="544703"/>
                  </a:lnTo>
                  <a:lnTo>
                    <a:pt x="285242" y="545592"/>
                  </a:lnTo>
                  <a:lnTo>
                    <a:pt x="384175" y="545592"/>
                  </a:lnTo>
                  <a:lnTo>
                    <a:pt x="396240" y="533400"/>
                  </a:lnTo>
                  <a:close/>
                </a:path>
                <a:path w="4372609" h="3926204">
                  <a:moveTo>
                    <a:pt x="396240" y="459486"/>
                  </a:moveTo>
                  <a:lnTo>
                    <a:pt x="384175" y="446532"/>
                  </a:lnTo>
                  <a:lnTo>
                    <a:pt x="285242" y="446532"/>
                  </a:lnTo>
                  <a:lnTo>
                    <a:pt x="272796" y="459486"/>
                  </a:lnTo>
                  <a:lnTo>
                    <a:pt x="273685" y="463677"/>
                  </a:lnTo>
                  <a:lnTo>
                    <a:pt x="275336" y="467233"/>
                  </a:lnTo>
                  <a:lnTo>
                    <a:pt x="278003" y="470027"/>
                  </a:lnTo>
                  <a:lnTo>
                    <a:pt x="281432" y="471805"/>
                  </a:lnTo>
                  <a:lnTo>
                    <a:pt x="285242" y="472440"/>
                  </a:lnTo>
                  <a:lnTo>
                    <a:pt x="384175" y="472440"/>
                  </a:lnTo>
                  <a:lnTo>
                    <a:pt x="396240" y="459486"/>
                  </a:lnTo>
                  <a:close/>
                </a:path>
                <a:path w="4372609" h="3926204">
                  <a:moveTo>
                    <a:pt x="422148" y="236220"/>
                  </a:moveTo>
                  <a:lnTo>
                    <a:pt x="409575" y="224028"/>
                  </a:lnTo>
                  <a:lnTo>
                    <a:pt x="285369" y="224028"/>
                  </a:lnTo>
                  <a:lnTo>
                    <a:pt x="272796" y="236220"/>
                  </a:lnTo>
                  <a:lnTo>
                    <a:pt x="273685" y="240157"/>
                  </a:lnTo>
                  <a:lnTo>
                    <a:pt x="275336" y="243586"/>
                  </a:lnTo>
                  <a:lnTo>
                    <a:pt x="278130" y="246253"/>
                  </a:lnTo>
                  <a:lnTo>
                    <a:pt x="281432" y="248031"/>
                  </a:lnTo>
                  <a:lnTo>
                    <a:pt x="285369" y="248412"/>
                  </a:lnTo>
                  <a:lnTo>
                    <a:pt x="409575" y="248412"/>
                  </a:lnTo>
                  <a:lnTo>
                    <a:pt x="422148" y="236220"/>
                  </a:lnTo>
                  <a:close/>
                </a:path>
                <a:path w="4372609" h="3926204">
                  <a:moveTo>
                    <a:pt x="470916" y="533400"/>
                  </a:moveTo>
                  <a:lnTo>
                    <a:pt x="458597" y="521208"/>
                  </a:lnTo>
                  <a:lnTo>
                    <a:pt x="434467" y="521208"/>
                  </a:lnTo>
                  <a:lnTo>
                    <a:pt x="422148" y="533400"/>
                  </a:lnTo>
                  <a:lnTo>
                    <a:pt x="422783" y="537083"/>
                  </a:lnTo>
                  <a:lnTo>
                    <a:pt x="424688" y="540385"/>
                  </a:lnTo>
                  <a:lnTo>
                    <a:pt x="427101" y="543052"/>
                  </a:lnTo>
                  <a:lnTo>
                    <a:pt x="430657" y="544703"/>
                  </a:lnTo>
                  <a:lnTo>
                    <a:pt x="434467" y="545592"/>
                  </a:lnTo>
                  <a:lnTo>
                    <a:pt x="458597" y="545592"/>
                  </a:lnTo>
                  <a:lnTo>
                    <a:pt x="470916" y="533400"/>
                  </a:lnTo>
                  <a:close/>
                </a:path>
                <a:path w="4372609" h="3926204">
                  <a:moveTo>
                    <a:pt x="496824" y="385445"/>
                  </a:moveTo>
                  <a:lnTo>
                    <a:pt x="484251" y="373380"/>
                  </a:lnTo>
                  <a:lnTo>
                    <a:pt x="360045" y="373380"/>
                  </a:lnTo>
                  <a:lnTo>
                    <a:pt x="347472" y="385445"/>
                  </a:lnTo>
                  <a:lnTo>
                    <a:pt x="347853" y="389382"/>
                  </a:lnTo>
                  <a:lnTo>
                    <a:pt x="350012" y="392811"/>
                  </a:lnTo>
                  <a:lnTo>
                    <a:pt x="352806" y="395478"/>
                  </a:lnTo>
                  <a:lnTo>
                    <a:pt x="356108" y="397129"/>
                  </a:lnTo>
                  <a:lnTo>
                    <a:pt x="360045" y="397764"/>
                  </a:lnTo>
                  <a:lnTo>
                    <a:pt x="484251" y="397764"/>
                  </a:lnTo>
                  <a:lnTo>
                    <a:pt x="496824" y="385445"/>
                  </a:lnTo>
                  <a:close/>
                </a:path>
                <a:path w="4372609" h="3926204">
                  <a:moveTo>
                    <a:pt x="521208" y="459486"/>
                  </a:moveTo>
                  <a:lnTo>
                    <a:pt x="509016" y="446532"/>
                  </a:lnTo>
                  <a:lnTo>
                    <a:pt x="434594" y="446532"/>
                  </a:lnTo>
                  <a:lnTo>
                    <a:pt x="422148" y="459486"/>
                  </a:lnTo>
                  <a:lnTo>
                    <a:pt x="422783" y="463677"/>
                  </a:lnTo>
                  <a:lnTo>
                    <a:pt x="424688" y="467233"/>
                  </a:lnTo>
                  <a:lnTo>
                    <a:pt x="427228" y="470027"/>
                  </a:lnTo>
                  <a:lnTo>
                    <a:pt x="430784" y="471805"/>
                  </a:lnTo>
                  <a:lnTo>
                    <a:pt x="434594" y="472440"/>
                  </a:lnTo>
                  <a:lnTo>
                    <a:pt x="509016" y="472440"/>
                  </a:lnTo>
                  <a:lnTo>
                    <a:pt x="521208" y="459486"/>
                  </a:lnTo>
                  <a:close/>
                </a:path>
                <a:path w="4372609" h="3926204">
                  <a:moveTo>
                    <a:pt x="521208" y="311023"/>
                  </a:moveTo>
                  <a:lnTo>
                    <a:pt x="508889" y="298704"/>
                  </a:lnTo>
                  <a:lnTo>
                    <a:pt x="408813" y="298704"/>
                  </a:lnTo>
                  <a:lnTo>
                    <a:pt x="396240" y="311023"/>
                  </a:lnTo>
                  <a:lnTo>
                    <a:pt x="397129" y="314706"/>
                  </a:lnTo>
                  <a:lnTo>
                    <a:pt x="398780" y="318262"/>
                  </a:lnTo>
                  <a:lnTo>
                    <a:pt x="401574" y="320802"/>
                  </a:lnTo>
                  <a:lnTo>
                    <a:pt x="405003" y="322707"/>
                  </a:lnTo>
                  <a:lnTo>
                    <a:pt x="408813" y="323088"/>
                  </a:lnTo>
                  <a:lnTo>
                    <a:pt x="508889" y="323088"/>
                  </a:lnTo>
                  <a:lnTo>
                    <a:pt x="521208" y="311023"/>
                  </a:lnTo>
                  <a:close/>
                </a:path>
                <a:path w="4372609" h="3926204">
                  <a:moveTo>
                    <a:pt x="595884" y="136652"/>
                  </a:moveTo>
                  <a:lnTo>
                    <a:pt x="468122" y="3556"/>
                  </a:lnTo>
                  <a:lnTo>
                    <a:pt x="459232" y="0"/>
                  </a:lnTo>
                  <a:lnTo>
                    <a:pt x="62103" y="0"/>
                  </a:lnTo>
                  <a:lnTo>
                    <a:pt x="21590" y="15494"/>
                  </a:lnTo>
                  <a:lnTo>
                    <a:pt x="635" y="52959"/>
                  </a:lnTo>
                  <a:lnTo>
                    <a:pt x="0" y="62103"/>
                  </a:lnTo>
                  <a:lnTo>
                    <a:pt x="0" y="683133"/>
                  </a:lnTo>
                  <a:lnTo>
                    <a:pt x="15494" y="724027"/>
                  </a:lnTo>
                  <a:lnTo>
                    <a:pt x="52959" y="744601"/>
                  </a:lnTo>
                  <a:lnTo>
                    <a:pt x="62103" y="745236"/>
                  </a:lnTo>
                  <a:lnTo>
                    <a:pt x="385064" y="745236"/>
                  </a:lnTo>
                  <a:lnTo>
                    <a:pt x="62103" y="720471"/>
                  </a:lnTo>
                  <a:lnTo>
                    <a:pt x="55499" y="719963"/>
                  </a:lnTo>
                  <a:lnTo>
                    <a:pt x="25654" y="689737"/>
                  </a:lnTo>
                  <a:lnTo>
                    <a:pt x="25019" y="683133"/>
                  </a:lnTo>
                  <a:lnTo>
                    <a:pt x="25019" y="62103"/>
                  </a:lnTo>
                  <a:lnTo>
                    <a:pt x="49149" y="27178"/>
                  </a:lnTo>
                  <a:lnTo>
                    <a:pt x="62103" y="25019"/>
                  </a:lnTo>
                  <a:lnTo>
                    <a:pt x="454406" y="25019"/>
                  </a:lnTo>
                  <a:lnTo>
                    <a:pt x="574929" y="145542"/>
                  </a:lnTo>
                  <a:lnTo>
                    <a:pt x="577723" y="147447"/>
                  </a:lnTo>
                  <a:lnTo>
                    <a:pt x="580390" y="148717"/>
                  </a:lnTo>
                  <a:lnTo>
                    <a:pt x="583565" y="149225"/>
                  </a:lnTo>
                  <a:lnTo>
                    <a:pt x="586740" y="148717"/>
                  </a:lnTo>
                  <a:lnTo>
                    <a:pt x="589788" y="147447"/>
                  </a:lnTo>
                  <a:lnTo>
                    <a:pt x="592328" y="145542"/>
                  </a:lnTo>
                  <a:lnTo>
                    <a:pt x="594360" y="142875"/>
                  </a:lnTo>
                  <a:lnTo>
                    <a:pt x="595630" y="139827"/>
                  </a:lnTo>
                  <a:lnTo>
                    <a:pt x="595884" y="136652"/>
                  </a:lnTo>
                  <a:close/>
                </a:path>
                <a:path w="4372609" h="3926204">
                  <a:moveTo>
                    <a:pt x="644652" y="186309"/>
                  </a:moveTo>
                  <a:lnTo>
                    <a:pt x="632333" y="174117"/>
                  </a:lnTo>
                  <a:lnTo>
                    <a:pt x="508508" y="174117"/>
                  </a:lnTo>
                  <a:lnTo>
                    <a:pt x="501777" y="173482"/>
                  </a:lnTo>
                  <a:lnTo>
                    <a:pt x="471678" y="143637"/>
                  </a:lnTo>
                  <a:lnTo>
                    <a:pt x="471043" y="136906"/>
                  </a:lnTo>
                  <a:lnTo>
                    <a:pt x="471043" y="74930"/>
                  </a:lnTo>
                  <a:lnTo>
                    <a:pt x="470408" y="71120"/>
                  </a:lnTo>
                  <a:lnTo>
                    <a:pt x="468884" y="67818"/>
                  </a:lnTo>
                  <a:lnTo>
                    <a:pt x="466217" y="65024"/>
                  </a:lnTo>
                  <a:lnTo>
                    <a:pt x="462788" y="63119"/>
                  </a:lnTo>
                  <a:lnTo>
                    <a:pt x="458597" y="62484"/>
                  </a:lnTo>
                  <a:lnTo>
                    <a:pt x="454787" y="63119"/>
                  </a:lnTo>
                  <a:lnTo>
                    <a:pt x="451358" y="65024"/>
                  </a:lnTo>
                  <a:lnTo>
                    <a:pt x="448691" y="67818"/>
                  </a:lnTo>
                  <a:lnTo>
                    <a:pt x="446913" y="71120"/>
                  </a:lnTo>
                  <a:lnTo>
                    <a:pt x="446532" y="74930"/>
                  </a:lnTo>
                  <a:lnTo>
                    <a:pt x="446532" y="136906"/>
                  </a:lnTo>
                  <a:lnTo>
                    <a:pt x="461518" y="177419"/>
                  </a:lnTo>
                  <a:lnTo>
                    <a:pt x="499237" y="198120"/>
                  </a:lnTo>
                  <a:lnTo>
                    <a:pt x="508508" y="198755"/>
                  </a:lnTo>
                  <a:lnTo>
                    <a:pt x="619887" y="198755"/>
                  </a:lnTo>
                  <a:lnTo>
                    <a:pt x="619887" y="434213"/>
                  </a:lnTo>
                  <a:lnTo>
                    <a:pt x="632333" y="446532"/>
                  </a:lnTo>
                  <a:lnTo>
                    <a:pt x="636143" y="446151"/>
                  </a:lnTo>
                  <a:lnTo>
                    <a:pt x="639572" y="444246"/>
                  </a:lnTo>
                  <a:lnTo>
                    <a:pt x="642366" y="441706"/>
                  </a:lnTo>
                  <a:lnTo>
                    <a:pt x="644017" y="438277"/>
                  </a:lnTo>
                  <a:lnTo>
                    <a:pt x="644652" y="434213"/>
                  </a:lnTo>
                  <a:lnTo>
                    <a:pt x="644652" y="186309"/>
                  </a:lnTo>
                  <a:close/>
                </a:path>
                <a:path w="4372609" h="3926204">
                  <a:moveTo>
                    <a:pt x="694944" y="545084"/>
                  </a:moveTo>
                  <a:lnTo>
                    <a:pt x="670052" y="501611"/>
                  </a:lnTo>
                  <a:lnTo>
                    <a:pt x="670052" y="542798"/>
                  </a:lnTo>
                  <a:lnTo>
                    <a:pt x="670052" y="547624"/>
                  </a:lnTo>
                  <a:lnTo>
                    <a:pt x="668782" y="552323"/>
                  </a:lnTo>
                  <a:lnTo>
                    <a:pt x="666242" y="557022"/>
                  </a:lnTo>
                  <a:lnTo>
                    <a:pt x="662559" y="561213"/>
                  </a:lnTo>
                  <a:lnTo>
                    <a:pt x="646557" y="577342"/>
                  </a:lnTo>
                  <a:lnTo>
                    <a:pt x="644385" y="575183"/>
                  </a:lnTo>
                  <a:lnTo>
                    <a:pt x="628904" y="559739"/>
                  </a:lnTo>
                  <a:lnTo>
                    <a:pt x="628904" y="594995"/>
                  </a:lnTo>
                  <a:lnTo>
                    <a:pt x="521335" y="702818"/>
                  </a:lnTo>
                  <a:lnTo>
                    <a:pt x="503809" y="685292"/>
                  </a:lnTo>
                  <a:lnTo>
                    <a:pt x="503809" y="720471"/>
                  </a:lnTo>
                  <a:lnTo>
                    <a:pt x="447040" y="720471"/>
                  </a:lnTo>
                  <a:lnTo>
                    <a:pt x="447040" y="663448"/>
                  </a:lnTo>
                  <a:lnTo>
                    <a:pt x="503809" y="720471"/>
                  </a:lnTo>
                  <a:lnTo>
                    <a:pt x="503809" y="685292"/>
                  </a:lnTo>
                  <a:lnTo>
                    <a:pt x="501650" y="683133"/>
                  </a:lnTo>
                  <a:lnTo>
                    <a:pt x="519252" y="665480"/>
                  </a:lnTo>
                  <a:lnTo>
                    <a:pt x="609346" y="575183"/>
                  </a:lnTo>
                  <a:lnTo>
                    <a:pt x="628904" y="594995"/>
                  </a:lnTo>
                  <a:lnTo>
                    <a:pt x="628904" y="559739"/>
                  </a:lnTo>
                  <a:lnTo>
                    <a:pt x="607098" y="537972"/>
                  </a:lnTo>
                  <a:lnTo>
                    <a:pt x="591693" y="522605"/>
                  </a:lnTo>
                  <a:lnTo>
                    <a:pt x="591693" y="557657"/>
                  </a:lnTo>
                  <a:lnTo>
                    <a:pt x="484124" y="665480"/>
                  </a:lnTo>
                  <a:lnTo>
                    <a:pt x="482092" y="663448"/>
                  </a:lnTo>
                  <a:lnTo>
                    <a:pt x="464439" y="645795"/>
                  </a:lnTo>
                  <a:lnTo>
                    <a:pt x="572135" y="537972"/>
                  </a:lnTo>
                  <a:lnTo>
                    <a:pt x="591693" y="557657"/>
                  </a:lnTo>
                  <a:lnTo>
                    <a:pt x="591693" y="522605"/>
                  </a:lnTo>
                  <a:lnTo>
                    <a:pt x="589661" y="520573"/>
                  </a:lnTo>
                  <a:lnTo>
                    <a:pt x="605663" y="504444"/>
                  </a:lnTo>
                  <a:lnTo>
                    <a:pt x="610108" y="500888"/>
                  </a:lnTo>
                  <a:lnTo>
                    <a:pt x="614553" y="498348"/>
                  </a:lnTo>
                  <a:lnTo>
                    <a:pt x="619252" y="497078"/>
                  </a:lnTo>
                  <a:lnTo>
                    <a:pt x="624078" y="497078"/>
                  </a:lnTo>
                  <a:lnTo>
                    <a:pt x="662559" y="529209"/>
                  </a:lnTo>
                  <a:lnTo>
                    <a:pt x="670052" y="542798"/>
                  </a:lnTo>
                  <a:lnTo>
                    <a:pt x="670052" y="501611"/>
                  </a:lnTo>
                  <a:lnTo>
                    <a:pt x="665543" y="497078"/>
                  </a:lnTo>
                  <a:lnTo>
                    <a:pt x="655193" y="486664"/>
                  </a:lnTo>
                  <a:lnTo>
                    <a:pt x="649224" y="481711"/>
                  </a:lnTo>
                  <a:lnTo>
                    <a:pt x="642874" y="477520"/>
                  </a:lnTo>
                  <a:lnTo>
                    <a:pt x="636143" y="474726"/>
                  </a:lnTo>
                  <a:lnTo>
                    <a:pt x="628777" y="473075"/>
                  </a:lnTo>
                  <a:lnTo>
                    <a:pt x="621792" y="472440"/>
                  </a:lnTo>
                  <a:lnTo>
                    <a:pt x="614553" y="473075"/>
                  </a:lnTo>
                  <a:lnTo>
                    <a:pt x="425704" y="649605"/>
                  </a:lnTo>
                  <a:lnTo>
                    <a:pt x="422148" y="658368"/>
                  </a:lnTo>
                  <a:lnTo>
                    <a:pt x="422148" y="732917"/>
                  </a:lnTo>
                  <a:lnTo>
                    <a:pt x="434594" y="745236"/>
                  </a:lnTo>
                  <a:lnTo>
                    <a:pt x="509016" y="745236"/>
                  </a:lnTo>
                  <a:lnTo>
                    <a:pt x="512191" y="744855"/>
                  </a:lnTo>
                  <a:lnTo>
                    <a:pt x="515239" y="743712"/>
                  </a:lnTo>
                  <a:lnTo>
                    <a:pt x="517525" y="741680"/>
                  </a:lnTo>
                  <a:lnTo>
                    <a:pt x="538695" y="720471"/>
                  </a:lnTo>
                  <a:lnTo>
                    <a:pt x="556323" y="702818"/>
                  </a:lnTo>
                  <a:lnTo>
                    <a:pt x="680085" y="578866"/>
                  </a:lnTo>
                  <a:lnTo>
                    <a:pt x="681443" y="577342"/>
                  </a:lnTo>
                  <a:lnTo>
                    <a:pt x="685419" y="572897"/>
                  </a:lnTo>
                  <a:lnTo>
                    <a:pt x="689610" y="566293"/>
                  </a:lnTo>
                  <a:lnTo>
                    <a:pt x="692658" y="559562"/>
                  </a:lnTo>
                  <a:lnTo>
                    <a:pt x="694309" y="552323"/>
                  </a:lnTo>
                  <a:lnTo>
                    <a:pt x="694944" y="545084"/>
                  </a:lnTo>
                  <a:close/>
                </a:path>
                <a:path w="4372609" h="3926204">
                  <a:moveTo>
                    <a:pt x="768096" y="3854196"/>
                  </a:moveTo>
                  <a:lnTo>
                    <a:pt x="743712" y="3854196"/>
                  </a:lnTo>
                  <a:lnTo>
                    <a:pt x="743712" y="3878580"/>
                  </a:lnTo>
                  <a:lnTo>
                    <a:pt x="768096" y="3878580"/>
                  </a:lnTo>
                  <a:lnTo>
                    <a:pt x="768096" y="3854196"/>
                  </a:lnTo>
                  <a:close/>
                </a:path>
                <a:path w="4372609" h="3926204">
                  <a:moveTo>
                    <a:pt x="815340" y="3854196"/>
                  </a:moveTo>
                  <a:lnTo>
                    <a:pt x="792480" y="3854196"/>
                  </a:lnTo>
                  <a:lnTo>
                    <a:pt x="792480" y="3878580"/>
                  </a:lnTo>
                  <a:lnTo>
                    <a:pt x="815340" y="3878580"/>
                  </a:lnTo>
                  <a:lnTo>
                    <a:pt x="815340" y="3854196"/>
                  </a:lnTo>
                  <a:close/>
                </a:path>
                <a:path w="4372609" h="3926204">
                  <a:moveTo>
                    <a:pt x="864108" y="3854196"/>
                  </a:moveTo>
                  <a:lnTo>
                    <a:pt x="839724" y="3854196"/>
                  </a:lnTo>
                  <a:lnTo>
                    <a:pt x="839724" y="3878580"/>
                  </a:lnTo>
                  <a:lnTo>
                    <a:pt x="864108" y="3878580"/>
                  </a:lnTo>
                  <a:lnTo>
                    <a:pt x="864108" y="3854196"/>
                  </a:lnTo>
                  <a:close/>
                </a:path>
                <a:path w="4372609" h="3926204">
                  <a:moveTo>
                    <a:pt x="935736" y="3543312"/>
                  </a:moveTo>
                  <a:lnTo>
                    <a:pt x="839724" y="3543312"/>
                  </a:lnTo>
                  <a:lnTo>
                    <a:pt x="839724" y="3566160"/>
                  </a:lnTo>
                  <a:lnTo>
                    <a:pt x="935736" y="3566160"/>
                  </a:lnTo>
                  <a:lnTo>
                    <a:pt x="935736" y="3543312"/>
                  </a:lnTo>
                  <a:close/>
                </a:path>
                <a:path w="4372609" h="3926204">
                  <a:moveTo>
                    <a:pt x="935736" y="3494532"/>
                  </a:moveTo>
                  <a:lnTo>
                    <a:pt x="839724" y="3494532"/>
                  </a:lnTo>
                  <a:lnTo>
                    <a:pt x="839724" y="3518916"/>
                  </a:lnTo>
                  <a:lnTo>
                    <a:pt x="935736" y="3518916"/>
                  </a:lnTo>
                  <a:lnTo>
                    <a:pt x="935736" y="3494532"/>
                  </a:lnTo>
                  <a:close/>
                </a:path>
                <a:path w="4372609" h="3926204">
                  <a:moveTo>
                    <a:pt x="984504" y="3447542"/>
                  </a:moveTo>
                  <a:lnTo>
                    <a:pt x="960374" y="3447542"/>
                  </a:lnTo>
                  <a:lnTo>
                    <a:pt x="960374" y="3471672"/>
                  </a:lnTo>
                  <a:lnTo>
                    <a:pt x="960374" y="3591052"/>
                  </a:lnTo>
                  <a:lnTo>
                    <a:pt x="816737" y="3591052"/>
                  </a:lnTo>
                  <a:lnTo>
                    <a:pt x="816737" y="3471672"/>
                  </a:lnTo>
                  <a:lnTo>
                    <a:pt x="960374" y="3471672"/>
                  </a:lnTo>
                  <a:lnTo>
                    <a:pt x="960374" y="3447542"/>
                  </a:lnTo>
                  <a:lnTo>
                    <a:pt x="792480" y="3447542"/>
                  </a:lnTo>
                  <a:lnTo>
                    <a:pt x="792480" y="3471672"/>
                  </a:lnTo>
                  <a:lnTo>
                    <a:pt x="792480" y="3591052"/>
                  </a:lnTo>
                  <a:lnTo>
                    <a:pt x="792480" y="3615182"/>
                  </a:lnTo>
                  <a:lnTo>
                    <a:pt x="984504" y="3615182"/>
                  </a:lnTo>
                  <a:lnTo>
                    <a:pt x="984504" y="3591052"/>
                  </a:lnTo>
                  <a:lnTo>
                    <a:pt x="984504" y="3471672"/>
                  </a:lnTo>
                  <a:lnTo>
                    <a:pt x="984504" y="3471164"/>
                  </a:lnTo>
                  <a:lnTo>
                    <a:pt x="984504" y="3447542"/>
                  </a:lnTo>
                  <a:close/>
                </a:path>
                <a:path w="4372609" h="3926204">
                  <a:moveTo>
                    <a:pt x="1031748" y="3566160"/>
                  </a:moveTo>
                  <a:lnTo>
                    <a:pt x="1007364" y="3566160"/>
                  </a:lnTo>
                  <a:lnTo>
                    <a:pt x="1007364" y="3590544"/>
                  </a:lnTo>
                  <a:lnTo>
                    <a:pt x="1031748" y="3590544"/>
                  </a:lnTo>
                  <a:lnTo>
                    <a:pt x="1031748" y="3566160"/>
                  </a:lnTo>
                  <a:close/>
                </a:path>
                <a:path w="4372609" h="3926204">
                  <a:moveTo>
                    <a:pt x="1295400" y="3722878"/>
                  </a:moveTo>
                  <a:lnTo>
                    <a:pt x="1279271" y="3693668"/>
                  </a:lnTo>
                  <a:lnTo>
                    <a:pt x="1277620" y="3692398"/>
                  </a:lnTo>
                  <a:lnTo>
                    <a:pt x="1272032" y="3689858"/>
                  </a:lnTo>
                  <a:lnTo>
                    <a:pt x="1271016" y="3689654"/>
                  </a:lnTo>
                  <a:lnTo>
                    <a:pt x="1271016" y="3724148"/>
                  </a:lnTo>
                  <a:lnTo>
                    <a:pt x="1270762" y="3726688"/>
                  </a:lnTo>
                  <a:lnTo>
                    <a:pt x="1269111" y="3730498"/>
                  </a:lnTo>
                  <a:lnTo>
                    <a:pt x="1266444" y="3733038"/>
                  </a:lnTo>
                  <a:lnTo>
                    <a:pt x="1263142" y="3734308"/>
                  </a:lnTo>
                  <a:lnTo>
                    <a:pt x="1259332" y="3735578"/>
                  </a:lnTo>
                  <a:lnTo>
                    <a:pt x="1255395" y="3734308"/>
                  </a:lnTo>
                  <a:lnTo>
                    <a:pt x="1252347" y="3733038"/>
                  </a:lnTo>
                  <a:lnTo>
                    <a:pt x="1249680" y="3730498"/>
                  </a:lnTo>
                  <a:lnTo>
                    <a:pt x="1248156" y="3726688"/>
                  </a:lnTo>
                  <a:lnTo>
                    <a:pt x="1247394" y="3722878"/>
                  </a:lnTo>
                  <a:lnTo>
                    <a:pt x="1248156" y="3719068"/>
                  </a:lnTo>
                  <a:lnTo>
                    <a:pt x="1249680" y="3716528"/>
                  </a:lnTo>
                  <a:lnTo>
                    <a:pt x="1252347" y="3713988"/>
                  </a:lnTo>
                  <a:lnTo>
                    <a:pt x="1255395" y="3711448"/>
                  </a:lnTo>
                  <a:lnTo>
                    <a:pt x="1263142" y="3711448"/>
                  </a:lnTo>
                  <a:lnTo>
                    <a:pt x="1271016" y="3724148"/>
                  </a:lnTo>
                  <a:lnTo>
                    <a:pt x="1271016" y="3689654"/>
                  </a:lnTo>
                  <a:lnTo>
                    <a:pt x="1259332" y="3687318"/>
                  </a:lnTo>
                  <a:lnTo>
                    <a:pt x="1253998" y="3687318"/>
                  </a:lnTo>
                  <a:lnTo>
                    <a:pt x="1248791" y="3688588"/>
                  </a:lnTo>
                  <a:lnTo>
                    <a:pt x="1244092" y="3691128"/>
                  </a:lnTo>
                  <a:lnTo>
                    <a:pt x="1239520" y="3693668"/>
                  </a:lnTo>
                  <a:lnTo>
                    <a:pt x="1222756" y="3680968"/>
                  </a:lnTo>
                  <a:lnTo>
                    <a:pt x="1199286" y="3663188"/>
                  </a:lnTo>
                  <a:lnTo>
                    <a:pt x="1197610" y="3661918"/>
                  </a:lnTo>
                  <a:lnTo>
                    <a:pt x="1199134" y="3656838"/>
                  </a:lnTo>
                  <a:lnTo>
                    <a:pt x="1181735" y="3620008"/>
                  </a:lnTo>
                  <a:lnTo>
                    <a:pt x="1175512" y="3617341"/>
                  </a:lnTo>
                  <a:lnTo>
                    <a:pt x="1175512" y="3651758"/>
                  </a:lnTo>
                  <a:lnTo>
                    <a:pt x="1175004" y="3655568"/>
                  </a:lnTo>
                  <a:lnTo>
                    <a:pt x="1173226" y="3658108"/>
                  </a:lnTo>
                  <a:lnTo>
                    <a:pt x="1170686" y="3660648"/>
                  </a:lnTo>
                  <a:lnTo>
                    <a:pt x="1167384" y="3663188"/>
                  </a:lnTo>
                  <a:lnTo>
                    <a:pt x="1159764" y="3663188"/>
                  </a:lnTo>
                  <a:lnTo>
                    <a:pt x="1156589" y="3660648"/>
                  </a:lnTo>
                  <a:lnTo>
                    <a:pt x="1153922" y="3658108"/>
                  </a:lnTo>
                  <a:lnTo>
                    <a:pt x="1152271" y="3655568"/>
                  </a:lnTo>
                  <a:lnTo>
                    <a:pt x="1151636" y="3651758"/>
                  </a:lnTo>
                  <a:lnTo>
                    <a:pt x="1152271" y="3647948"/>
                  </a:lnTo>
                  <a:lnTo>
                    <a:pt x="1153922" y="3644138"/>
                  </a:lnTo>
                  <a:lnTo>
                    <a:pt x="1156589" y="3641598"/>
                  </a:lnTo>
                  <a:lnTo>
                    <a:pt x="1159764" y="3640328"/>
                  </a:lnTo>
                  <a:lnTo>
                    <a:pt x="1163447" y="3639058"/>
                  </a:lnTo>
                  <a:lnTo>
                    <a:pt x="1167384" y="3640328"/>
                  </a:lnTo>
                  <a:lnTo>
                    <a:pt x="1170686" y="3641598"/>
                  </a:lnTo>
                  <a:lnTo>
                    <a:pt x="1173226" y="3644138"/>
                  </a:lnTo>
                  <a:lnTo>
                    <a:pt x="1175004" y="3647948"/>
                  </a:lnTo>
                  <a:lnTo>
                    <a:pt x="1175512" y="3651758"/>
                  </a:lnTo>
                  <a:lnTo>
                    <a:pt x="1175512" y="3617341"/>
                  </a:lnTo>
                  <a:lnTo>
                    <a:pt x="1170051" y="3616198"/>
                  </a:lnTo>
                  <a:lnTo>
                    <a:pt x="1163447" y="3614928"/>
                  </a:lnTo>
                  <a:lnTo>
                    <a:pt x="1151255" y="3617468"/>
                  </a:lnTo>
                  <a:lnTo>
                    <a:pt x="1127887" y="3651758"/>
                  </a:lnTo>
                  <a:lnTo>
                    <a:pt x="1128268" y="3658108"/>
                  </a:lnTo>
                  <a:lnTo>
                    <a:pt x="1129919" y="3663188"/>
                  </a:lnTo>
                  <a:lnTo>
                    <a:pt x="1062736" y="3716528"/>
                  </a:lnTo>
                  <a:lnTo>
                    <a:pt x="1057021" y="3713988"/>
                  </a:lnTo>
                  <a:lnTo>
                    <a:pt x="1056005" y="3713581"/>
                  </a:lnTo>
                  <a:lnTo>
                    <a:pt x="1056005" y="3747008"/>
                  </a:lnTo>
                  <a:lnTo>
                    <a:pt x="1055370" y="3750818"/>
                  </a:lnTo>
                  <a:lnTo>
                    <a:pt x="1053719" y="3754628"/>
                  </a:lnTo>
                  <a:lnTo>
                    <a:pt x="1050925" y="3757168"/>
                  </a:lnTo>
                  <a:lnTo>
                    <a:pt x="1047623" y="3758438"/>
                  </a:lnTo>
                  <a:lnTo>
                    <a:pt x="1043940" y="3759708"/>
                  </a:lnTo>
                  <a:lnTo>
                    <a:pt x="1040257" y="3758438"/>
                  </a:lnTo>
                  <a:lnTo>
                    <a:pt x="1036955" y="3757168"/>
                  </a:lnTo>
                  <a:lnTo>
                    <a:pt x="1034161" y="3754628"/>
                  </a:lnTo>
                  <a:lnTo>
                    <a:pt x="1032510" y="3750818"/>
                  </a:lnTo>
                  <a:lnTo>
                    <a:pt x="1031875" y="3747008"/>
                  </a:lnTo>
                  <a:lnTo>
                    <a:pt x="1032510" y="3743198"/>
                  </a:lnTo>
                  <a:lnTo>
                    <a:pt x="1034161" y="3740658"/>
                  </a:lnTo>
                  <a:lnTo>
                    <a:pt x="1036955" y="3738118"/>
                  </a:lnTo>
                  <a:lnTo>
                    <a:pt x="1040257" y="3735578"/>
                  </a:lnTo>
                  <a:lnTo>
                    <a:pt x="1047623" y="3735578"/>
                  </a:lnTo>
                  <a:lnTo>
                    <a:pt x="1050925" y="3738118"/>
                  </a:lnTo>
                  <a:lnTo>
                    <a:pt x="1053719" y="3740658"/>
                  </a:lnTo>
                  <a:lnTo>
                    <a:pt x="1055370" y="3743198"/>
                  </a:lnTo>
                  <a:lnTo>
                    <a:pt x="1056005" y="3747008"/>
                  </a:lnTo>
                  <a:lnTo>
                    <a:pt x="1056005" y="3713581"/>
                  </a:lnTo>
                  <a:lnTo>
                    <a:pt x="1050798" y="3711448"/>
                  </a:lnTo>
                  <a:lnTo>
                    <a:pt x="1038098" y="3711448"/>
                  </a:lnTo>
                  <a:lnTo>
                    <a:pt x="1032510" y="3712718"/>
                  </a:lnTo>
                  <a:lnTo>
                    <a:pt x="1027430" y="3715258"/>
                  </a:lnTo>
                  <a:lnTo>
                    <a:pt x="1022604" y="3719068"/>
                  </a:lnTo>
                  <a:lnTo>
                    <a:pt x="1000391" y="3703828"/>
                  </a:lnTo>
                  <a:lnTo>
                    <a:pt x="976337" y="3687318"/>
                  </a:lnTo>
                  <a:lnTo>
                    <a:pt x="970788" y="3683508"/>
                  </a:lnTo>
                  <a:lnTo>
                    <a:pt x="971804" y="3679698"/>
                  </a:lnTo>
                  <a:lnTo>
                    <a:pt x="972312" y="3675888"/>
                  </a:lnTo>
                  <a:lnTo>
                    <a:pt x="948817" y="3641598"/>
                  </a:lnTo>
                  <a:lnTo>
                    <a:pt x="948182" y="3641471"/>
                  </a:lnTo>
                  <a:lnTo>
                    <a:pt x="948182" y="3675888"/>
                  </a:lnTo>
                  <a:lnTo>
                    <a:pt x="947420" y="3679698"/>
                  </a:lnTo>
                  <a:lnTo>
                    <a:pt x="946023" y="3682238"/>
                  </a:lnTo>
                  <a:lnTo>
                    <a:pt x="943229" y="3684778"/>
                  </a:lnTo>
                  <a:lnTo>
                    <a:pt x="940181" y="3687318"/>
                  </a:lnTo>
                  <a:lnTo>
                    <a:pt x="932561" y="3687318"/>
                  </a:lnTo>
                  <a:lnTo>
                    <a:pt x="929132" y="3684778"/>
                  </a:lnTo>
                  <a:lnTo>
                    <a:pt x="926465" y="3682238"/>
                  </a:lnTo>
                  <a:lnTo>
                    <a:pt x="924814" y="3679698"/>
                  </a:lnTo>
                  <a:lnTo>
                    <a:pt x="924433" y="3675888"/>
                  </a:lnTo>
                  <a:lnTo>
                    <a:pt x="924814" y="3672078"/>
                  </a:lnTo>
                  <a:lnTo>
                    <a:pt x="926465" y="3668268"/>
                  </a:lnTo>
                  <a:lnTo>
                    <a:pt x="929132" y="3665728"/>
                  </a:lnTo>
                  <a:lnTo>
                    <a:pt x="932561" y="3664458"/>
                  </a:lnTo>
                  <a:lnTo>
                    <a:pt x="936244" y="3663188"/>
                  </a:lnTo>
                  <a:lnTo>
                    <a:pt x="940181" y="3664458"/>
                  </a:lnTo>
                  <a:lnTo>
                    <a:pt x="943229" y="3665728"/>
                  </a:lnTo>
                  <a:lnTo>
                    <a:pt x="946023" y="3668268"/>
                  </a:lnTo>
                  <a:lnTo>
                    <a:pt x="947420" y="3672078"/>
                  </a:lnTo>
                  <a:lnTo>
                    <a:pt x="948182" y="3675888"/>
                  </a:lnTo>
                  <a:lnTo>
                    <a:pt x="948182" y="3641471"/>
                  </a:lnTo>
                  <a:lnTo>
                    <a:pt x="942848" y="3640328"/>
                  </a:lnTo>
                  <a:lnTo>
                    <a:pt x="936244" y="3639058"/>
                  </a:lnTo>
                  <a:lnTo>
                    <a:pt x="923544" y="3641598"/>
                  </a:lnTo>
                  <a:lnTo>
                    <a:pt x="900176" y="3675888"/>
                  </a:lnTo>
                  <a:lnTo>
                    <a:pt x="900811" y="3679698"/>
                  </a:lnTo>
                  <a:lnTo>
                    <a:pt x="901700" y="3683508"/>
                  </a:lnTo>
                  <a:lnTo>
                    <a:pt x="849884" y="3719068"/>
                  </a:lnTo>
                  <a:lnTo>
                    <a:pt x="845058" y="3715258"/>
                  </a:lnTo>
                  <a:lnTo>
                    <a:pt x="840486" y="3713035"/>
                  </a:lnTo>
                  <a:lnTo>
                    <a:pt x="840486" y="3747008"/>
                  </a:lnTo>
                  <a:lnTo>
                    <a:pt x="839724" y="3750818"/>
                  </a:lnTo>
                  <a:lnTo>
                    <a:pt x="838200" y="3754628"/>
                  </a:lnTo>
                  <a:lnTo>
                    <a:pt x="835533" y="3757168"/>
                  </a:lnTo>
                  <a:lnTo>
                    <a:pt x="832485" y="3758438"/>
                  </a:lnTo>
                  <a:lnTo>
                    <a:pt x="828548" y="3759708"/>
                  </a:lnTo>
                  <a:lnTo>
                    <a:pt x="824738" y="3758438"/>
                  </a:lnTo>
                  <a:lnTo>
                    <a:pt x="821436" y="3757168"/>
                  </a:lnTo>
                  <a:lnTo>
                    <a:pt x="818769" y="3754628"/>
                  </a:lnTo>
                  <a:lnTo>
                    <a:pt x="817118" y="3750818"/>
                  </a:lnTo>
                  <a:lnTo>
                    <a:pt x="816737" y="3747008"/>
                  </a:lnTo>
                  <a:lnTo>
                    <a:pt x="817118" y="3743198"/>
                  </a:lnTo>
                  <a:lnTo>
                    <a:pt x="818769" y="3740658"/>
                  </a:lnTo>
                  <a:lnTo>
                    <a:pt x="821436" y="3738118"/>
                  </a:lnTo>
                  <a:lnTo>
                    <a:pt x="824738" y="3735578"/>
                  </a:lnTo>
                  <a:lnTo>
                    <a:pt x="832485" y="3735578"/>
                  </a:lnTo>
                  <a:lnTo>
                    <a:pt x="835533" y="3738118"/>
                  </a:lnTo>
                  <a:lnTo>
                    <a:pt x="838200" y="3740658"/>
                  </a:lnTo>
                  <a:lnTo>
                    <a:pt x="839724" y="3743198"/>
                  </a:lnTo>
                  <a:lnTo>
                    <a:pt x="840486" y="3747008"/>
                  </a:lnTo>
                  <a:lnTo>
                    <a:pt x="840486" y="3713035"/>
                  </a:lnTo>
                  <a:lnTo>
                    <a:pt x="839851" y="3712718"/>
                  </a:lnTo>
                  <a:lnTo>
                    <a:pt x="834263" y="3711448"/>
                  </a:lnTo>
                  <a:lnTo>
                    <a:pt x="822071" y="3711448"/>
                  </a:lnTo>
                  <a:lnTo>
                    <a:pt x="793369" y="3740658"/>
                  </a:lnTo>
                  <a:lnTo>
                    <a:pt x="792480" y="3747008"/>
                  </a:lnTo>
                  <a:lnTo>
                    <a:pt x="793369" y="3753358"/>
                  </a:lnTo>
                  <a:lnTo>
                    <a:pt x="822071" y="3782568"/>
                  </a:lnTo>
                  <a:lnTo>
                    <a:pt x="835152" y="3782568"/>
                  </a:lnTo>
                  <a:lnTo>
                    <a:pt x="863981" y="3753358"/>
                  </a:lnTo>
                  <a:lnTo>
                    <a:pt x="864616" y="3747008"/>
                  </a:lnTo>
                  <a:lnTo>
                    <a:pt x="864108" y="3743198"/>
                  </a:lnTo>
                  <a:lnTo>
                    <a:pt x="863092" y="3738118"/>
                  </a:lnTo>
                  <a:lnTo>
                    <a:pt x="866927" y="3735578"/>
                  </a:lnTo>
                  <a:lnTo>
                    <a:pt x="891870" y="3719068"/>
                  </a:lnTo>
                  <a:lnTo>
                    <a:pt x="914908" y="3703828"/>
                  </a:lnTo>
                  <a:lnTo>
                    <a:pt x="919607" y="3707638"/>
                  </a:lnTo>
                  <a:lnTo>
                    <a:pt x="924814" y="3708908"/>
                  </a:lnTo>
                  <a:lnTo>
                    <a:pt x="930402" y="3711448"/>
                  </a:lnTo>
                  <a:lnTo>
                    <a:pt x="942086" y="3711448"/>
                  </a:lnTo>
                  <a:lnTo>
                    <a:pt x="947674" y="3708908"/>
                  </a:lnTo>
                  <a:lnTo>
                    <a:pt x="952754" y="3707638"/>
                  </a:lnTo>
                  <a:lnTo>
                    <a:pt x="957580" y="3703828"/>
                  </a:lnTo>
                  <a:lnTo>
                    <a:pt x="1009396" y="3738118"/>
                  </a:lnTo>
                  <a:lnTo>
                    <a:pt x="1008253" y="3743198"/>
                  </a:lnTo>
                  <a:lnTo>
                    <a:pt x="1007872" y="3747008"/>
                  </a:lnTo>
                  <a:lnTo>
                    <a:pt x="1031367" y="3781298"/>
                  </a:lnTo>
                  <a:lnTo>
                    <a:pt x="1037463" y="3782568"/>
                  </a:lnTo>
                  <a:lnTo>
                    <a:pt x="1050417" y="3782568"/>
                  </a:lnTo>
                  <a:lnTo>
                    <a:pt x="1079119" y="3753358"/>
                  </a:lnTo>
                  <a:lnTo>
                    <a:pt x="1080008" y="3747008"/>
                  </a:lnTo>
                  <a:lnTo>
                    <a:pt x="1079119" y="3741928"/>
                  </a:lnTo>
                  <a:lnTo>
                    <a:pt x="1077722" y="3735578"/>
                  </a:lnTo>
                  <a:lnTo>
                    <a:pt x="1098435" y="3719068"/>
                  </a:lnTo>
                  <a:lnTo>
                    <a:pt x="1101623" y="3716528"/>
                  </a:lnTo>
                  <a:lnTo>
                    <a:pt x="1144651" y="3682238"/>
                  </a:lnTo>
                  <a:lnTo>
                    <a:pt x="1150620" y="3684778"/>
                  </a:lnTo>
                  <a:lnTo>
                    <a:pt x="1156843" y="3687318"/>
                  </a:lnTo>
                  <a:lnTo>
                    <a:pt x="1169035" y="3687318"/>
                  </a:lnTo>
                  <a:lnTo>
                    <a:pt x="1173988" y="3686048"/>
                  </a:lnTo>
                  <a:lnTo>
                    <a:pt x="1178941" y="3683508"/>
                  </a:lnTo>
                  <a:lnTo>
                    <a:pt x="1181227" y="3682238"/>
                  </a:lnTo>
                  <a:lnTo>
                    <a:pt x="1183513" y="3680968"/>
                  </a:lnTo>
                  <a:lnTo>
                    <a:pt x="1225169" y="3712718"/>
                  </a:lnTo>
                  <a:lnTo>
                    <a:pt x="1223899" y="3717798"/>
                  </a:lnTo>
                  <a:lnTo>
                    <a:pt x="1223264" y="3722878"/>
                  </a:lnTo>
                  <a:lnTo>
                    <a:pt x="1246759" y="3757168"/>
                  </a:lnTo>
                  <a:lnTo>
                    <a:pt x="1259332" y="3759708"/>
                  </a:lnTo>
                  <a:lnTo>
                    <a:pt x="1272032" y="3757168"/>
                  </a:lnTo>
                  <a:lnTo>
                    <a:pt x="1294511" y="3730498"/>
                  </a:lnTo>
                  <a:lnTo>
                    <a:pt x="1295400" y="3722878"/>
                  </a:lnTo>
                  <a:close/>
                </a:path>
                <a:path w="4372609" h="3926204">
                  <a:moveTo>
                    <a:pt x="1295400" y="3566160"/>
                  </a:moveTo>
                  <a:lnTo>
                    <a:pt x="1056132" y="3566160"/>
                  </a:lnTo>
                  <a:lnTo>
                    <a:pt x="1056132" y="3590544"/>
                  </a:lnTo>
                  <a:lnTo>
                    <a:pt x="1295400" y="3590544"/>
                  </a:lnTo>
                  <a:lnTo>
                    <a:pt x="1295400" y="3566160"/>
                  </a:lnTo>
                  <a:close/>
                </a:path>
                <a:path w="4372609" h="3926204">
                  <a:moveTo>
                    <a:pt x="1344168" y="3854196"/>
                  </a:moveTo>
                  <a:lnTo>
                    <a:pt x="1248156" y="3854196"/>
                  </a:lnTo>
                  <a:lnTo>
                    <a:pt x="1248156" y="3878580"/>
                  </a:lnTo>
                  <a:lnTo>
                    <a:pt x="1344168" y="3878580"/>
                  </a:lnTo>
                  <a:lnTo>
                    <a:pt x="1344168" y="3854196"/>
                  </a:lnTo>
                  <a:close/>
                </a:path>
                <a:path w="4372609" h="3926204">
                  <a:moveTo>
                    <a:pt x="1415796" y="3806444"/>
                  </a:moveTo>
                  <a:lnTo>
                    <a:pt x="1391920" y="3806444"/>
                  </a:lnTo>
                  <a:lnTo>
                    <a:pt x="1391920" y="3830574"/>
                  </a:lnTo>
                  <a:lnTo>
                    <a:pt x="1391920" y="3866134"/>
                  </a:lnTo>
                  <a:lnTo>
                    <a:pt x="1368425" y="3900424"/>
                  </a:lnTo>
                  <a:lnTo>
                    <a:pt x="1355852" y="3902964"/>
                  </a:lnTo>
                  <a:lnTo>
                    <a:pt x="732028" y="3902964"/>
                  </a:lnTo>
                  <a:lnTo>
                    <a:pt x="698246" y="3878834"/>
                  </a:lnTo>
                  <a:lnTo>
                    <a:pt x="695960" y="3866134"/>
                  </a:lnTo>
                  <a:lnTo>
                    <a:pt x="695960" y="3830574"/>
                  </a:lnTo>
                  <a:lnTo>
                    <a:pt x="943229" y="3830574"/>
                  </a:lnTo>
                  <a:lnTo>
                    <a:pt x="950976" y="3836924"/>
                  </a:lnTo>
                  <a:lnTo>
                    <a:pt x="958977" y="3842004"/>
                  </a:lnTo>
                  <a:lnTo>
                    <a:pt x="967740" y="3847084"/>
                  </a:lnTo>
                  <a:lnTo>
                    <a:pt x="976884" y="3849624"/>
                  </a:lnTo>
                  <a:lnTo>
                    <a:pt x="995934" y="3854704"/>
                  </a:lnTo>
                  <a:lnTo>
                    <a:pt x="1091946" y="3854704"/>
                  </a:lnTo>
                  <a:lnTo>
                    <a:pt x="1128903" y="3842004"/>
                  </a:lnTo>
                  <a:lnTo>
                    <a:pt x="1144651" y="3830574"/>
                  </a:lnTo>
                  <a:lnTo>
                    <a:pt x="1296035" y="3830574"/>
                  </a:lnTo>
                  <a:lnTo>
                    <a:pt x="1296035" y="3806444"/>
                  </a:lnTo>
                  <a:lnTo>
                    <a:pt x="1135126" y="3806444"/>
                  </a:lnTo>
                  <a:lnTo>
                    <a:pt x="1131316" y="3810254"/>
                  </a:lnTo>
                  <a:lnTo>
                    <a:pt x="1124458" y="3816604"/>
                  </a:lnTo>
                  <a:lnTo>
                    <a:pt x="1116965" y="3821684"/>
                  </a:lnTo>
                  <a:lnTo>
                    <a:pt x="1108964" y="3825494"/>
                  </a:lnTo>
                  <a:lnTo>
                    <a:pt x="1099947" y="3828034"/>
                  </a:lnTo>
                  <a:lnTo>
                    <a:pt x="1091311" y="3830574"/>
                  </a:lnTo>
                  <a:lnTo>
                    <a:pt x="996569" y="3830574"/>
                  </a:lnTo>
                  <a:lnTo>
                    <a:pt x="978916" y="3825494"/>
                  </a:lnTo>
                  <a:lnTo>
                    <a:pt x="970915" y="3821684"/>
                  </a:lnTo>
                  <a:lnTo>
                    <a:pt x="963422" y="3816604"/>
                  </a:lnTo>
                  <a:lnTo>
                    <a:pt x="956564" y="3810254"/>
                  </a:lnTo>
                  <a:lnTo>
                    <a:pt x="952754" y="3806444"/>
                  </a:lnTo>
                  <a:lnTo>
                    <a:pt x="767969" y="3806444"/>
                  </a:lnTo>
                  <a:lnTo>
                    <a:pt x="767969" y="3424174"/>
                  </a:lnTo>
                  <a:lnTo>
                    <a:pt x="976249" y="3424174"/>
                  </a:lnTo>
                  <a:lnTo>
                    <a:pt x="983107" y="3436874"/>
                  </a:lnTo>
                  <a:lnTo>
                    <a:pt x="990981" y="3448304"/>
                  </a:lnTo>
                  <a:lnTo>
                    <a:pt x="1020064" y="3480054"/>
                  </a:lnTo>
                  <a:lnTo>
                    <a:pt x="1056132" y="3502914"/>
                  </a:lnTo>
                  <a:lnTo>
                    <a:pt x="1097661" y="3516884"/>
                  </a:lnTo>
                  <a:lnTo>
                    <a:pt x="1128014" y="3519424"/>
                  </a:lnTo>
                  <a:lnTo>
                    <a:pt x="1157986" y="3516884"/>
                  </a:lnTo>
                  <a:lnTo>
                    <a:pt x="1199642" y="3502914"/>
                  </a:lnTo>
                  <a:lnTo>
                    <a:pt x="1231011" y="3483864"/>
                  </a:lnTo>
                  <a:lnTo>
                    <a:pt x="1235964" y="3480054"/>
                  </a:lnTo>
                  <a:lnTo>
                    <a:pt x="1264793" y="3448304"/>
                  </a:lnTo>
                  <a:lnTo>
                    <a:pt x="1279398" y="3424174"/>
                  </a:lnTo>
                  <a:lnTo>
                    <a:pt x="1319911" y="3424174"/>
                  </a:lnTo>
                  <a:lnTo>
                    <a:pt x="1319911" y="3830574"/>
                  </a:lnTo>
                  <a:lnTo>
                    <a:pt x="1391920" y="3830574"/>
                  </a:lnTo>
                  <a:lnTo>
                    <a:pt x="1391920" y="3806444"/>
                  </a:lnTo>
                  <a:lnTo>
                    <a:pt x="1391920" y="3411474"/>
                  </a:lnTo>
                  <a:lnTo>
                    <a:pt x="1380058" y="3375914"/>
                  </a:lnTo>
                  <a:lnTo>
                    <a:pt x="1376934" y="3372104"/>
                  </a:lnTo>
                  <a:lnTo>
                    <a:pt x="1371219" y="3367024"/>
                  </a:lnTo>
                  <a:lnTo>
                    <a:pt x="1367790" y="3364446"/>
                  </a:lnTo>
                  <a:lnTo>
                    <a:pt x="1367790" y="3411474"/>
                  </a:lnTo>
                  <a:lnTo>
                    <a:pt x="1367790" y="3806444"/>
                  </a:lnTo>
                  <a:lnTo>
                    <a:pt x="1343914" y="3806444"/>
                  </a:lnTo>
                  <a:lnTo>
                    <a:pt x="1343914" y="3424174"/>
                  </a:lnTo>
                  <a:lnTo>
                    <a:pt x="1343152" y="3417824"/>
                  </a:lnTo>
                  <a:lnTo>
                    <a:pt x="1325499" y="3400056"/>
                  </a:lnTo>
                  <a:lnTo>
                    <a:pt x="1288669" y="3400056"/>
                  </a:lnTo>
                  <a:lnTo>
                    <a:pt x="1291844" y="3388614"/>
                  </a:lnTo>
                  <a:lnTo>
                    <a:pt x="1293876" y="3375914"/>
                  </a:lnTo>
                  <a:lnTo>
                    <a:pt x="1338326" y="3375914"/>
                  </a:lnTo>
                  <a:lnTo>
                    <a:pt x="1367409" y="3405124"/>
                  </a:lnTo>
                  <a:lnTo>
                    <a:pt x="1367790" y="3411474"/>
                  </a:lnTo>
                  <a:lnTo>
                    <a:pt x="1367790" y="3364446"/>
                  </a:lnTo>
                  <a:lnTo>
                    <a:pt x="1364488" y="3361956"/>
                  </a:lnTo>
                  <a:lnTo>
                    <a:pt x="1357249" y="3356864"/>
                  </a:lnTo>
                  <a:lnTo>
                    <a:pt x="1340866" y="3351784"/>
                  </a:lnTo>
                  <a:lnTo>
                    <a:pt x="1296035" y="3351784"/>
                  </a:lnTo>
                  <a:lnTo>
                    <a:pt x="1295146" y="3336556"/>
                  </a:lnTo>
                  <a:lnTo>
                    <a:pt x="1285367" y="3293364"/>
                  </a:lnTo>
                  <a:lnTo>
                    <a:pt x="1271651" y="3264865"/>
                  </a:lnTo>
                  <a:lnTo>
                    <a:pt x="1271651" y="3351784"/>
                  </a:lnTo>
                  <a:lnTo>
                    <a:pt x="1271143" y="3365754"/>
                  </a:lnTo>
                  <a:lnTo>
                    <a:pt x="1262380" y="3403854"/>
                  </a:lnTo>
                  <a:lnTo>
                    <a:pt x="1235837" y="3447034"/>
                  </a:lnTo>
                  <a:lnTo>
                    <a:pt x="1207135" y="3471164"/>
                  </a:lnTo>
                  <a:lnTo>
                    <a:pt x="1196340" y="3478784"/>
                  </a:lnTo>
                  <a:lnTo>
                    <a:pt x="1184529" y="3483864"/>
                  </a:lnTo>
                  <a:lnTo>
                    <a:pt x="1161923" y="3416528"/>
                  </a:lnTo>
                  <a:lnTo>
                    <a:pt x="1161923" y="3491484"/>
                  </a:lnTo>
                  <a:lnTo>
                    <a:pt x="1150874" y="3494024"/>
                  </a:lnTo>
                  <a:lnTo>
                    <a:pt x="1139444" y="3495306"/>
                  </a:lnTo>
                  <a:lnTo>
                    <a:pt x="1114171" y="3495306"/>
                  </a:lnTo>
                  <a:lnTo>
                    <a:pt x="1062863" y="3480054"/>
                  </a:lnTo>
                  <a:lnTo>
                    <a:pt x="1030859" y="3458464"/>
                  </a:lnTo>
                  <a:lnTo>
                    <a:pt x="1005967" y="3427984"/>
                  </a:lnTo>
                  <a:lnTo>
                    <a:pt x="989584" y="3392424"/>
                  </a:lnTo>
                  <a:lnTo>
                    <a:pt x="986078" y="3375914"/>
                  </a:lnTo>
                  <a:lnTo>
                    <a:pt x="984758" y="3365754"/>
                  </a:lnTo>
                  <a:lnTo>
                    <a:pt x="983996" y="3351784"/>
                  </a:lnTo>
                  <a:lnTo>
                    <a:pt x="984377" y="3340354"/>
                  </a:lnTo>
                  <a:lnTo>
                    <a:pt x="985774" y="3328924"/>
                  </a:lnTo>
                  <a:lnTo>
                    <a:pt x="988060" y="3318764"/>
                  </a:lnTo>
                  <a:lnTo>
                    <a:pt x="990981" y="3308604"/>
                  </a:lnTo>
                  <a:lnTo>
                    <a:pt x="1118235" y="3360674"/>
                  </a:lnTo>
                  <a:lnTo>
                    <a:pt x="1161923" y="3491484"/>
                  </a:lnTo>
                  <a:lnTo>
                    <a:pt x="1161923" y="3416528"/>
                  </a:lnTo>
                  <a:lnTo>
                    <a:pt x="1141476" y="3355606"/>
                  </a:lnTo>
                  <a:lnTo>
                    <a:pt x="1159179" y="3337814"/>
                  </a:lnTo>
                  <a:lnTo>
                    <a:pt x="1237615" y="3259074"/>
                  </a:lnTo>
                  <a:lnTo>
                    <a:pt x="1262761" y="3300984"/>
                  </a:lnTo>
                  <a:lnTo>
                    <a:pt x="1271270" y="3339084"/>
                  </a:lnTo>
                  <a:lnTo>
                    <a:pt x="1271651" y="3351784"/>
                  </a:lnTo>
                  <a:lnTo>
                    <a:pt x="1271651" y="3264865"/>
                  </a:lnTo>
                  <a:lnTo>
                    <a:pt x="1267663" y="3259074"/>
                  </a:lnTo>
                  <a:lnTo>
                    <a:pt x="1265047" y="3255264"/>
                  </a:lnTo>
                  <a:lnTo>
                    <a:pt x="1256157" y="3243834"/>
                  </a:lnTo>
                  <a:lnTo>
                    <a:pt x="1246632" y="3233686"/>
                  </a:lnTo>
                  <a:lnTo>
                    <a:pt x="1235964" y="3223514"/>
                  </a:lnTo>
                  <a:lnTo>
                    <a:pt x="1224788" y="3214636"/>
                  </a:lnTo>
                  <a:lnTo>
                    <a:pt x="1220851" y="3212211"/>
                  </a:lnTo>
                  <a:lnTo>
                    <a:pt x="1220851" y="3242564"/>
                  </a:lnTo>
                  <a:lnTo>
                    <a:pt x="1125093" y="3337814"/>
                  </a:lnTo>
                  <a:lnTo>
                    <a:pt x="1054976" y="3308604"/>
                  </a:lnTo>
                  <a:lnTo>
                    <a:pt x="1000125" y="3285756"/>
                  </a:lnTo>
                  <a:lnTo>
                    <a:pt x="1006729" y="3274314"/>
                  </a:lnTo>
                  <a:lnTo>
                    <a:pt x="1031748" y="3245104"/>
                  </a:lnTo>
                  <a:lnTo>
                    <a:pt x="1063498" y="3223514"/>
                  </a:lnTo>
                  <a:lnTo>
                    <a:pt x="1114298" y="3208274"/>
                  </a:lnTo>
                  <a:lnTo>
                    <a:pt x="1141095" y="3208274"/>
                  </a:lnTo>
                  <a:lnTo>
                    <a:pt x="1178306" y="3217164"/>
                  </a:lnTo>
                  <a:lnTo>
                    <a:pt x="1220851" y="3242564"/>
                  </a:lnTo>
                  <a:lnTo>
                    <a:pt x="1220851" y="3212211"/>
                  </a:lnTo>
                  <a:lnTo>
                    <a:pt x="1186307" y="3194304"/>
                  </a:lnTo>
                  <a:lnTo>
                    <a:pt x="1128014" y="3184144"/>
                  </a:lnTo>
                  <a:lnTo>
                    <a:pt x="1097661" y="3186684"/>
                  </a:lnTo>
                  <a:lnTo>
                    <a:pt x="1056005" y="3200654"/>
                  </a:lnTo>
                  <a:lnTo>
                    <a:pt x="1019810" y="3223514"/>
                  </a:lnTo>
                  <a:lnTo>
                    <a:pt x="990727" y="3255264"/>
                  </a:lnTo>
                  <a:lnTo>
                    <a:pt x="970407" y="3293364"/>
                  </a:lnTo>
                  <a:lnTo>
                    <a:pt x="967105" y="3303460"/>
                  </a:lnTo>
                  <a:lnTo>
                    <a:pt x="967105" y="3400056"/>
                  </a:lnTo>
                  <a:lnTo>
                    <a:pt x="762381" y="3400056"/>
                  </a:lnTo>
                  <a:lnTo>
                    <a:pt x="743966" y="3424174"/>
                  </a:lnTo>
                  <a:lnTo>
                    <a:pt x="743966" y="3806444"/>
                  </a:lnTo>
                  <a:lnTo>
                    <a:pt x="720090" y="3806444"/>
                  </a:lnTo>
                  <a:lnTo>
                    <a:pt x="720090" y="3411474"/>
                  </a:lnTo>
                  <a:lnTo>
                    <a:pt x="720471" y="3405124"/>
                  </a:lnTo>
                  <a:lnTo>
                    <a:pt x="749554" y="3375914"/>
                  </a:lnTo>
                  <a:lnTo>
                    <a:pt x="961898" y="3375914"/>
                  </a:lnTo>
                  <a:lnTo>
                    <a:pt x="964057" y="3388614"/>
                  </a:lnTo>
                  <a:lnTo>
                    <a:pt x="967105" y="3400056"/>
                  </a:lnTo>
                  <a:lnTo>
                    <a:pt x="967105" y="3303460"/>
                  </a:lnTo>
                  <a:lnTo>
                    <a:pt x="965835" y="3307334"/>
                  </a:lnTo>
                  <a:lnTo>
                    <a:pt x="962533" y="3321304"/>
                  </a:lnTo>
                  <a:lnTo>
                    <a:pt x="960501" y="3336556"/>
                  </a:lnTo>
                  <a:lnTo>
                    <a:pt x="959866" y="3351784"/>
                  </a:lnTo>
                  <a:lnTo>
                    <a:pt x="747014" y="3351784"/>
                  </a:lnTo>
                  <a:lnTo>
                    <a:pt x="710946" y="3372104"/>
                  </a:lnTo>
                  <a:lnTo>
                    <a:pt x="695960" y="3411474"/>
                  </a:lnTo>
                  <a:lnTo>
                    <a:pt x="695960" y="3806444"/>
                  </a:lnTo>
                  <a:lnTo>
                    <a:pt x="672084" y="3806444"/>
                  </a:lnTo>
                  <a:lnTo>
                    <a:pt x="672084" y="3866134"/>
                  </a:lnTo>
                  <a:lnTo>
                    <a:pt x="672719" y="3875024"/>
                  </a:lnTo>
                  <a:lnTo>
                    <a:pt x="692785" y="3911854"/>
                  </a:lnTo>
                  <a:lnTo>
                    <a:pt x="723138" y="3925824"/>
                  </a:lnTo>
                  <a:lnTo>
                    <a:pt x="1364742" y="3925824"/>
                  </a:lnTo>
                  <a:lnTo>
                    <a:pt x="1401064" y="3905504"/>
                  </a:lnTo>
                  <a:lnTo>
                    <a:pt x="1403045" y="3902964"/>
                  </a:lnTo>
                  <a:lnTo>
                    <a:pt x="1406017" y="3899154"/>
                  </a:lnTo>
                  <a:lnTo>
                    <a:pt x="1410208" y="3891534"/>
                  </a:lnTo>
                  <a:lnTo>
                    <a:pt x="1413256" y="3883914"/>
                  </a:lnTo>
                  <a:lnTo>
                    <a:pt x="1415161" y="3875024"/>
                  </a:lnTo>
                  <a:lnTo>
                    <a:pt x="1415796" y="3866134"/>
                  </a:lnTo>
                  <a:lnTo>
                    <a:pt x="1415796" y="3806444"/>
                  </a:lnTo>
                  <a:close/>
                </a:path>
                <a:path w="4372609" h="3926204">
                  <a:moveTo>
                    <a:pt x="2808732" y="3657612"/>
                  </a:moveTo>
                  <a:lnTo>
                    <a:pt x="2784348" y="3657612"/>
                  </a:lnTo>
                  <a:lnTo>
                    <a:pt x="2784348" y="3680460"/>
                  </a:lnTo>
                  <a:lnTo>
                    <a:pt x="2808732" y="3680460"/>
                  </a:lnTo>
                  <a:lnTo>
                    <a:pt x="2808732" y="3657612"/>
                  </a:lnTo>
                  <a:close/>
                </a:path>
                <a:path w="4372609" h="3926204">
                  <a:moveTo>
                    <a:pt x="2855976" y="3657612"/>
                  </a:moveTo>
                  <a:lnTo>
                    <a:pt x="2831592" y="3657612"/>
                  </a:lnTo>
                  <a:lnTo>
                    <a:pt x="2831592" y="3680460"/>
                  </a:lnTo>
                  <a:lnTo>
                    <a:pt x="2855976" y="3680460"/>
                  </a:lnTo>
                  <a:lnTo>
                    <a:pt x="2855976" y="3657612"/>
                  </a:lnTo>
                  <a:close/>
                </a:path>
                <a:path w="4372609" h="3926204">
                  <a:moveTo>
                    <a:pt x="2904731" y="3657612"/>
                  </a:moveTo>
                  <a:lnTo>
                    <a:pt x="2880360" y="3657612"/>
                  </a:lnTo>
                  <a:lnTo>
                    <a:pt x="2880360" y="3680460"/>
                  </a:lnTo>
                  <a:lnTo>
                    <a:pt x="2904731" y="3680460"/>
                  </a:lnTo>
                  <a:lnTo>
                    <a:pt x="2904731" y="3657612"/>
                  </a:lnTo>
                  <a:close/>
                </a:path>
                <a:path w="4372609" h="3926204">
                  <a:moveTo>
                    <a:pt x="2974848" y="3517265"/>
                  </a:moveTo>
                  <a:lnTo>
                    <a:pt x="2939161" y="3499447"/>
                  </a:lnTo>
                  <a:lnTo>
                    <a:pt x="2939161" y="3524123"/>
                  </a:lnTo>
                  <a:lnTo>
                    <a:pt x="2904490" y="3541445"/>
                  </a:lnTo>
                  <a:lnTo>
                    <a:pt x="2904490" y="3609162"/>
                  </a:lnTo>
                  <a:lnTo>
                    <a:pt x="2784094" y="3609162"/>
                  </a:lnTo>
                  <a:lnTo>
                    <a:pt x="2783967" y="3608794"/>
                  </a:lnTo>
                  <a:lnTo>
                    <a:pt x="2783332" y="3608425"/>
                  </a:lnTo>
                  <a:lnTo>
                    <a:pt x="2783205" y="3608044"/>
                  </a:lnTo>
                  <a:lnTo>
                    <a:pt x="2782951" y="3607866"/>
                  </a:lnTo>
                  <a:lnTo>
                    <a:pt x="2782951" y="3566160"/>
                  </a:lnTo>
                  <a:lnTo>
                    <a:pt x="2843784" y="3596259"/>
                  </a:lnTo>
                  <a:lnTo>
                    <a:pt x="2893872" y="3571367"/>
                  </a:lnTo>
                  <a:lnTo>
                    <a:pt x="2904363" y="3566160"/>
                  </a:lnTo>
                  <a:lnTo>
                    <a:pt x="2904490" y="3609162"/>
                  </a:lnTo>
                  <a:lnTo>
                    <a:pt x="2904490" y="3541445"/>
                  </a:lnTo>
                  <a:lnTo>
                    <a:pt x="2844546" y="3571367"/>
                  </a:lnTo>
                  <a:lnTo>
                    <a:pt x="2834081" y="3566160"/>
                  </a:lnTo>
                  <a:lnTo>
                    <a:pt x="2749677" y="3524123"/>
                  </a:lnTo>
                  <a:lnTo>
                    <a:pt x="2844546" y="3477006"/>
                  </a:lnTo>
                  <a:lnTo>
                    <a:pt x="2939161" y="3524123"/>
                  </a:lnTo>
                  <a:lnTo>
                    <a:pt x="2939161" y="3499447"/>
                  </a:lnTo>
                  <a:lnTo>
                    <a:pt x="2894241" y="3477006"/>
                  </a:lnTo>
                  <a:lnTo>
                    <a:pt x="2843911" y="3451860"/>
                  </a:lnTo>
                  <a:lnTo>
                    <a:pt x="2699004" y="3524123"/>
                  </a:lnTo>
                  <a:lnTo>
                    <a:pt x="2760472" y="3554857"/>
                  </a:lnTo>
                  <a:lnTo>
                    <a:pt x="2760535" y="3608425"/>
                  </a:lnTo>
                  <a:lnTo>
                    <a:pt x="2761107" y="3613073"/>
                  </a:lnTo>
                  <a:lnTo>
                    <a:pt x="2784602" y="3631692"/>
                  </a:lnTo>
                  <a:lnTo>
                    <a:pt x="2904363" y="3631692"/>
                  </a:lnTo>
                  <a:lnTo>
                    <a:pt x="2926969" y="3566160"/>
                  </a:lnTo>
                  <a:lnTo>
                    <a:pt x="2926969" y="3554857"/>
                  </a:lnTo>
                  <a:lnTo>
                    <a:pt x="2952369" y="3542157"/>
                  </a:lnTo>
                  <a:lnTo>
                    <a:pt x="2952369" y="3607866"/>
                  </a:lnTo>
                  <a:lnTo>
                    <a:pt x="2974848" y="3607866"/>
                  </a:lnTo>
                  <a:lnTo>
                    <a:pt x="2974848" y="3542157"/>
                  </a:lnTo>
                  <a:lnTo>
                    <a:pt x="2974848" y="3517265"/>
                  </a:lnTo>
                  <a:close/>
                </a:path>
                <a:path w="4372609" h="3926204">
                  <a:moveTo>
                    <a:pt x="3069717" y="3607955"/>
                  </a:moveTo>
                  <a:lnTo>
                    <a:pt x="3047365" y="3607955"/>
                  </a:lnTo>
                  <a:lnTo>
                    <a:pt x="3047365" y="3703396"/>
                  </a:lnTo>
                  <a:lnTo>
                    <a:pt x="3069717" y="3703396"/>
                  </a:lnTo>
                  <a:lnTo>
                    <a:pt x="3069717" y="3607955"/>
                  </a:lnTo>
                  <a:close/>
                </a:path>
                <a:path w="4372609" h="3926204">
                  <a:moveTo>
                    <a:pt x="3119628" y="3297936"/>
                  </a:moveTo>
                  <a:lnTo>
                    <a:pt x="3043428" y="3297936"/>
                  </a:lnTo>
                  <a:lnTo>
                    <a:pt x="3043428" y="3320796"/>
                  </a:lnTo>
                  <a:lnTo>
                    <a:pt x="3119628" y="3320796"/>
                  </a:lnTo>
                  <a:lnTo>
                    <a:pt x="3119628" y="3297936"/>
                  </a:lnTo>
                  <a:close/>
                </a:path>
                <a:path w="4372609" h="3926204">
                  <a:moveTo>
                    <a:pt x="3197352" y="3506724"/>
                  </a:moveTo>
                  <a:lnTo>
                    <a:pt x="3043428" y="3506724"/>
                  </a:lnTo>
                  <a:lnTo>
                    <a:pt x="3043428" y="3529584"/>
                  </a:lnTo>
                  <a:lnTo>
                    <a:pt x="3197352" y="3529584"/>
                  </a:lnTo>
                  <a:lnTo>
                    <a:pt x="3197352" y="3506724"/>
                  </a:lnTo>
                  <a:close/>
                </a:path>
                <a:path w="4372609" h="3926204">
                  <a:moveTo>
                    <a:pt x="3197352" y="3462540"/>
                  </a:moveTo>
                  <a:lnTo>
                    <a:pt x="3043428" y="3462540"/>
                  </a:lnTo>
                  <a:lnTo>
                    <a:pt x="3043428" y="3485388"/>
                  </a:lnTo>
                  <a:lnTo>
                    <a:pt x="3197352" y="3485388"/>
                  </a:lnTo>
                  <a:lnTo>
                    <a:pt x="3197352" y="3462540"/>
                  </a:lnTo>
                  <a:close/>
                </a:path>
                <a:path w="4372609" h="3926204">
                  <a:moveTo>
                    <a:pt x="3197352" y="3416808"/>
                  </a:moveTo>
                  <a:lnTo>
                    <a:pt x="3043428" y="3416808"/>
                  </a:lnTo>
                  <a:lnTo>
                    <a:pt x="3043428" y="3438144"/>
                  </a:lnTo>
                  <a:lnTo>
                    <a:pt x="3197352" y="3438144"/>
                  </a:lnTo>
                  <a:lnTo>
                    <a:pt x="3197352" y="3416808"/>
                  </a:lnTo>
                  <a:close/>
                </a:path>
                <a:path w="4372609" h="3926204">
                  <a:moveTo>
                    <a:pt x="3197352" y="3371088"/>
                  </a:moveTo>
                  <a:lnTo>
                    <a:pt x="3043428" y="3371088"/>
                  </a:lnTo>
                  <a:lnTo>
                    <a:pt x="3043428" y="3392424"/>
                  </a:lnTo>
                  <a:lnTo>
                    <a:pt x="3197352" y="3392424"/>
                  </a:lnTo>
                  <a:lnTo>
                    <a:pt x="3197352" y="3371088"/>
                  </a:lnTo>
                  <a:close/>
                </a:path>
                <a:path w="4372609" h="3926204">
                  <a:moveTo>
                    <a:pt x="3201924" y="3856139"/>
                  </a:moveTo>
                  <a:lnTo>
                    <a:pt x="3179572" y="3827310"/>
                  </a:lnTo>
                  <a:lnTo>
                    <a:pt x="3179572" y="3871798"/>
                  </a:lnTo>
                  <a:lnTo>
                    <a:pt x="3179572" y="3897350"/>
                  </a:lnTo>
                  <a:lnTo>
                    <a:pt x="2509520" y="3897350"/>
                  </a:lnTo>
                  <a:lnTo>
                    <a:pt x="2509393" y="3896982"/>
                  </a:lnTo>
                  <a:lnTo>
                    <a:pt x="2508758" y="3896791"/>
                  </a:lnTo>
                  <a:lnTo>
                    <a:pt x="2508631" y="3896601"/>
                  </a:lnTo>
                  <a:lnTo>
                    <a:pt x="2507996" y="3896042"/>
                  </a:lnTo>
                  <a:lnTo>
                    <a:pt x="2507996" y="3871798"/>
                  </a:lnTo>
                  <a:lnTo>
                    <a:pt x="2780284" y="3871798"/>
                  </a:lnTo>
                  <a:lnTo>
                    <a:pt x="2791968" y="3883926"/>
                  </a:lnTo>
                  <a:lnTo>
                    <a:pt x="2897251" y="3883926"/>
                  </a:lnTo>
                  <a:lnTo>
                    <a:pt x="2908935" y="3871798"/>
                  </a:lnTo>
                  <a:lnTo>
                    <a:pt x="3179572" y="3871798"/>
                  </a:lnTo>
                  <a:lnTo>
                    <a:pt x="3179572" y="3827310"/>
                  </a:lnTo>
                  <a:lnTo>
                    <a:pt x="3168523" y="3813060"/>
                  </a:lnTo>
                  <a:lnTo>
                    <a:pt x="3168523" y="3849420"/>
                  </a:lnTo>
                  <a:lnTo>
                    <a:pt x="2899664" y="3849420"/>
                  </a:lnTo>
                  <a:lnTo>
                    <a:pt x="2887853" y="3861358"/>
                  </a:lnTo>
                  <a:lnTo>
                    <a:pt x="2801366" y="3861358"/>
                  </a:lnTo>
                  <a:lnTo>
                    <a:pt x="2789428" y="3849420"/>
                  </a:lnTo>
                  <a:lnTo>
                    <a:pt x="2520569" y="3849420"/>
                  </a:lnTo>
                  <a:lnTo>
                    <a:pt x="2586736" y="3764203"/>
                  </a:lnTo>
                  <a:lnTo>
                    <a:pt x="3102229" y="3764203"/>
                  </a:lnTo>
                  <a:lnTo>
                    <a:pt x="3168523" y="3849420"/>
                  </a:lnTo>
                  <a:lnTo>
                    <a:pt x="3168523" y="3813060"/>
                  </a:lnTo>
                  <a:lnTo>
                    <a:pt x="3130651" y="3764203"/>
                  </a:lnTo>
                  <a:lnTo>
                    <a:pt x="3118358" y="3748341"/>
                  </a:lnTo>
                  <a:lnTo>
                    <a:pt x="3118358" y="3741636"/>
                  </a:lnTo>
                  <a:lnTo>
                    <a:pt x="3118358" y="3644658"/>
                  </a:lnTo>
                  <a:lnTo>
                    <a:pt x="3096006" y="3644658"/>
                  </a:lnTo>
                  <a:lnTo>
                    <a:pt x="3096006" y="3741636"/>
                  </a:lnTo>
                  <a:lnTo>
                    <a:pt x="2591943" y="3741636"/>
                  </a:lnTo>
                  <a:lnTo>
                    <a:pt x="2591943" y="3393313"/>
                  </a:lnTo>
                  <a:lnTo>
                    <a:pt x="2593086" y="3393313"/>
                  </a:lnTo>
                  <a:lnTo>
                    <a:pt x="2593340" y="3393440"/>
                  </a:lnTo>
                  <a:lnTo>
                    <a:pt x="2964434" y="3393440"/>
                  </a:lnTo>
                  <a:lnTo>
                    <a:pt x="2964434" y="3393313"/>
                  </a:lnTo>
                  <a:lnTo>
                    <a:pt x="2964434" y="3371088"/>
                  </a:lnTo>
                  <a:lnTo>
                    <a:pt x="2593340" y="3371088"/>
                  </a:lnTo>
                  <a:lnTo>
                    <a:pt x="2569464" y="3393313"/>
                  </a:lnTo>
                  <a:lnTo>
                    <a:pt x="2569464" y="3748341"/>
                  </a:lnTo>
                  <a:lnTo>
                    <a:pt x="2485644" y="3856139"/>
                  </a:lnTo>
                  <a:lnTo>
                    <a:pt x="2485758" y="3896601"/>
                  </a:lnTo>
                  <a:lnTo>
                    <a:pt x="2509520" y="3919728"/>
                  </a:lnTo>
                  <a:lnTo>
                    <a:pt x="3179572" y="3919728"/>
                  </a:lnTo>
                  <a:lnTo>
                    <a:pt x="3201924" y="3871798"/>
                  </a:lnTo>
                  <a:lnTo>
                    <a:pt x="3201924" y="3861358"/>
                  </a:lnTo>
                  <a:lnTo>
                    <a:pt x="3201924" y="3856139"/>
                  </a:lnTo>
                  <a:close/>
                </a:path>
                <a:path w="4372609" h="3926204">
                  <a:moveTo>
                    <a:pt x="3249168" y="3261106"/>
                  </a:moveTo>
                  <a:lnTo>
                    <a:pt x="3226816" y="3261106"/>
                  </a:lnTo>
                  <a:lnTo>
                    <a:pt x="3226816" y="3585464"/>
                  </a:lnTo>
                  <a:lnTo>
                    <a:pt x="3249168" y="3585464"/>
                  </a:lnTo>
                  <a:lnTo>
                    <a:pt x="3249168" y="3261106"/>
                  </a:lnTo>
                  <a:close/>
                </a:path>
                <a:path w="4372609" h="3926204">
                  <a:moveTo>
                    <a:pt x="3249168" y="3237992"/>
                  </a:moveTo>
                  <a:lnTo>
                    <a:pt x="2987548" y="3237992"/>
                  </a:lnTo>
                  <a:lnTo>
                    <a:pt x="2987548" y="3260852"/>
                  </a:lnTo>
                  <a:lnTo>
                    <a:pt x="2987548" y="3418332"/>
                  </a:lnTo>
                  <a:lnTo>
                    <a:pt x="2616708" y="3418332"/>
                  </a:lnTo>
                  <a:lnTo>
                    <a:pt x="2616708" y="3439922"/>
                  </a:lnTo>
                  <a:lnTo>
                    <a:pt x="2616708" y="3692652"/>
                  </a:lnTo>
                  <a:lnTo>
                    <a:pt x="2616708" y="3715512"/>
                  </a:lnTo>
                  <a:lnTo>
                    <a:pt x="3023489" y="3715512"/>
                  </a:lnTo>
                  <a:lnTo>
                    <a:pt x="3023489" y="3692652"/>
                  </a:lnTo>
                  <a:lnTo>
                    <a:pt x="2639060" y="3692652"/>
                  </a:lnTo>
                  <a:lnTo>
                    <a:pt x="2639060" y="3439922"/>
                  </a:lnTo>
                  <a:lnTo>
                    <a:pt x="2987548" y="3439922"/>
                  </a:lnTo>
                  <a:lnTo>
                    <a:pt x="2987548" y="3585972"/>
                  </a:lnTo>
                  <a:lnTo>
                    <a:pt x="2987548" y="3607562"/>
                  </a:lnTo>
                  <a:lnTo>
                    <a:pt x="3249168" y="3607562"/>
                  </a:lnTo>
                  <a:lnTo>
                    <a:pt x="3249168" y="3585972"/>
                  </a:lnTo>
                  <a:lnTo>
                    <a:pt x="3010027" y="3585972"/>
                  </a:lnTo>
                  <a:lnTo>
                    <a:pt x="3010027" y="3439922"/>
                  </a:lnTo>
                  <a:lnTo>
                    <a:pt x="3010027" y="3418332"/>
                  </a:lnTo>
                  <a:lnTo>
                    <a:pt x="3010027" y="3260852"/>
                  </a:lnTo>
                  <a:lnTo>
                    <a:pt x="3249168" y="3260852"/>
                  </a:lnTo>
                  <a:lnTo>
                    <a:pt x="3249168" y="3237992"/>
                  </a:lnTo>
                  <a:close/>
                </a:path>
                <a:path w="4372609" h="3926204">
                  <a:moveTo>
                    <a:pt x="3888232" y="1915668"/>
                  </a:moveTo>
                  <a:lnTo>
                    <a:pt x="3873182" y="1910588"/>
                  </a:lnTo>
                  <a:lnTo>
                    <a:pt x="3865473" y="1909318"/>
                  </a:lnTo>
                  <a:lnTo>
                    <a:pt x="3857752" y="1909318"/>
                  </a:lnTo>
                  <a:lnTo>
                    <a:pt x="3841204" y="1910588"/>
                  </a:lnTo>
                  <a:lnTo>
                    <a:pt x="3826230" y="1914398"/>
                  </a:lnTo>
                  <a:lnTo>
                    <a:pt x="3813899" y="1918208"/>
                  </a:lnTo>
                  <a:lnTo>
                    <a:pt x="3805301" y="1923288"/>
                  </a:lnTo>
                  <a:lnTo>
                    <a:pt x="3789007" y="1930908"/>
                  </a:lnTo>
                  <a:lnTo>
                    <a:pt x="3776281" y="1942338"/>
                  </a:lnTo>
                  <a:lnTo>
                    <a:pt x="3765258" y="1957578"/>
                  </a:lnTo>
                  <a:lnTo>
                    <a:pt x="3754120" y="1981708"/>
                  </a:lnTo>
                  <a:lnTo>
                    <a:pt x="3748925" y="2005838"/>
                  </a:lnTo>
                  <a:lnTo>
                    <a:pt x="3751351" y="2028698"/>
                  </a:lnTo>
                  <a:lnTo>
                    <a:pt x="3757828" y="2049018"/>
                  </a:lnTo>
                  <a:lnTo>
                    <a:pt x="3764788" y="2065528"/>
                  </a:lnTo>
                  <a:lnTo>
                    <a:pt x="3761257" y="2089658"/>
                  </a:lnTo>
                  <a:lnTo>
                    <a:pt x="3763022" y="2106168"/>
                  </a:lnTo>
                  <a:lnTo>
                    <a:pt x="3766616" y="2115058"/>
                  </a:lnTo>
                  <a:lnTo>
                    <a:pt x="3768598" y="2117598"/>
                  </a:lnTo>
                  <a:lnTo>
                    <a:pt x="3774516" y="2126488"/>
                  </a:lnTo>
                  <a:lnTo>
                    <a:pt x="3780739" y="2139188"/>
                  </a:lnTo>
                  <a:lnTo>
                    <a:pt x="3785641" y="2155698"/>
                  </a:lnTo>
                  <a:lnTo>
                    <a:pt x="3787648" y="2181098"/>
                  </a:lnTo>
                  <a:lnTo>
                    <a:pt x="3782187" y="2209038"/>
                  </a:lnTo>
                  <a:lnTo>
                    <a:pt x="3770185" y="2224278"/>
                  </a:lnTo>
                  <a:lnTo>
                    <a:pt x="3758171" y="2231898"/>
                  </a:lnTo>
                  <a:lnTo>
                    <a:pt x="3730434" y="2244598"/>
                  </a:lnTo>
                  <a:lnTo>
                    <a:pt x="3709009" y="2261108"/>
                  </a:lnTo>
                  <a:lnTo>
                    <a:pt x="3692906" y="2287778"/>
                  </a:lnTo>
                  <a:lnTo>
                    <a:pt x="3686556" y="2327148"/>
                  </a:lnTo>
                  <a:lnTo>
                    <a:pt x="3686556" y="2342388"/>
                  </a:lnTo>
                  <a:lnTo>
                    <a:pt x="3771646" y="2342388"/>
                  </a:lnTo>
                  <a:lnTo>
                    <a:pt x="3774630" y="2333498"/>
                  </a:lnTo>
                  <a:lnTo>
                    <a:pt x="3778085" y="2325878"/>
                  </a:lnTo>
                  <a:lnTo>
                    <a:pt x="3781958" y="2318258"/>
                  </a:lnTo>
                  <a:lnTo>
                    <a:pt x="3786251" y="2311908"/>
                  </a:lnTo>
                  <a:lnTo>
                    <a:pt x="3718814" y="2311908"/>
                  </a:lnTo>
                  <a:lnTo>
                    <a:pt x="3724719" y="2292858"/>
                  </a:lnTo>
                  <a:lnTo>
                    <a:pt x="3734625" y="2278888"/>
                  </a:lnTo>
                  <a:lnTo>
                    <a:pt x="3747389" y="2269998"/>
                  </a:lnTo>
                  <a:lnTo>
                    <a:pt x="3779532" y="2256028"/>
                  </a:lnTo>
                  <a:lnTo>
                    <a:pt x="3798125" y="2240788"/>
                  </a:lnTo>
                  <a:lnTo>
                    <a:pt x="3812794" y="2215388"/>
                  </a:lnTo>
                  <a:lnTo>
                    <a:pt x="3818763" y="2181098"/>
                  </a:lnTo>
                  <a:lnTo>
                    <a:pt x="3816185" y="2150618"/>
                  </a:lnTo>
                  <a:lnTo>
                    <a:pt x="3809898" y="2127758"/>
                  </a:lnTo>
                  <a:lnTo>
                    <a:pt x="3802037" y="2112518"/>
                  </a:lnTo>
                  <a:lnTo>
                    <a:pt x="3794760" y="2101088"/>
                  </a:lnTo>
                  <a:lnTo>
                    <a:pt x="3793744" y="2099818"/>
                  </a:lnTo>
                  <a:lnTo>
                    <a:pt x="3793490" y="2099818"/>
                  </a:lnTo>
                  <a:lnTo>
                    <a:pt x="3792817" y="2097278"/>
                  </a:lnTo>
                  <a:lnTo>
                    <a:pt x="3792385" y="2092198"/>
                  </a:lnTo>
                  <a:lnTo>
                    <a:pt x="3792893" y="2083308"/>
                  </a:lnTo>
                  <a:lnTo>
                    <a:pt x="3795014" y="2071878"/>
                  </a:lnTo>
                  <a:lnTo>
                    <a:pt x="3796665" y="2065528"/>
                  </a:lnTo>
                  <a:lnTo>
                    <a:pt x="3795776" y="2057908"/>
                  </a:lnTo>
                  <a:lnTo>
                    <a:pt x="3792855" y="2051558"/>
                  </a:lnTo>
                  <a:lnTo>
                    <a:pt x="3787457" y="2038858"/>
                  </a:lnTo>
                  <a:lnTo>
                    <a:pt x="3782415" y="2024888"/>
                  </a:lnTo>
                  <a:lnTo>
                    <a:pt x="3780117" y="2008378"/>
                  </a:lnTo>
                  <a:lnTo>
                    <a:pt x="3782949" y="1993138"/>
                  </a:lnTo>
                  <a:lnTo>
                    <a:pt x="3792004" y="1974088"/>
                  </a:lnTo>
                  <a:lnTo>
                    <a:pt x="3799725" y="1962658"/>
                  </a:lnTo>
                  <a:lnTo>
                    <a:pt x="3807752" y="1956308"/>
                  </a:lnTo>
                  <a:lnTo>
                    <a:pt x="3817747" y="1951228"/>
                  </a:lnTo>
                  <a:lnTo>
                    <a:pt x="3819271" y="1949958"/>
                  </a:lnTo>
                  <a:lnTo>
                    <a:pt x="3820668" y="1949958"/>
                  </a:lnTo>
                  <a:lnTo>
                    <a:pt x="3822065" y="1948688"/>
                  </a:lnTo>
                  <a:lnTo>
                    <a:pt x="3826980" y="1946148"/>
                  </a:lnTo>
                  <a:lnTo>
                    <a:pt x="3835285" y="1943608"/>
                  </a:lnTo>
                  <a:lnTo>
                    <a:pt x="3845903" y="1941068"/>
                  </a:lnTo>
                  <a:lnTo>
                    <a:pt x="3857752" y="1939798"/>
                  </a:lnTo>
                  <a:lnTo>
                    <a:pt x="3865499" y="1939798"/>
                  </a:lnTo>
                  <a:lnTo>
                    <a:pt x="3871976" y="1942338"/>
                  </a:lnTo>
                  <a:lnTo>
                    <a:pt x="3877056" y="1944878"/>
                  </a:lnTo>
                  <a:lnTo>
                    <a:pt x="3878161" y="1939798"/>
                  </a:lnTo>
                  <a:lnTo>
                    <a:pt x="3878453" y="1938528"/>
                  </a:lnTo>
                  <a:lnTo>
                    <a:pt x="3880104" y="1933448"/>
                  </a:lnTo>
                  <a:lnTo>
                    <a:pt x="3882263" y="1928368"/>
                  </a:lnTo>
                  <a:lnTo>
                    <a:pt x="3884168" y="1923288"/>
                  </a:lnTo>
                  <a:lnTo>
                    <a:pt x="3888232" y="1915668"/>
                  </a:lnTo>
                  <a:close/>
                </a:path>
                <a:path w="4372609" h="3926204">
                  <a:moveTo>
                    <a:pt x="4263263" y="2388108"/>
                  </a:moveTo>
                  <a:lnTo>
                    <a:pt x="4259707" y="2372868"/>
                  </a:lnTo>
                  <a:lnTo>
                    <a:pt x="4251134" y="2336038"/>
                  </a:lnTo>
                  <a:lnTo>
                    <a:pt x="4230878" y="2312352"/>
                  </a:lnTo>
                  <a:lnTo>
                    <a:pt x="4230878" y="2372868"/>
                  </a:lnTo>
                  <a:lnTo>
                    <a:pt x="3828034" y="2372868"/>
                  </a:lnTo>
                  <a:lnTo>
                    <a:pt x="3838892" y="2344928"/>
                  </a:lnTo>
                  <a:lnTo>
                    <a:pt x="3858552" y="2324608"/>
                  </a:lnTo>
                  <a:lnTo>
                    <a:pt x="3884193" y="2309368"/>
                  </a:lnTo>
                  <a:lnTo>
                    <a:pt x="3912997" y="2297938"/>
                  </a:lnTo>
                  <a:lnTo>
                    <a:pt x="3914267" y="2297938"/>
                  </a:lnTo>
                  <a:lnTo>
                    <a:pt x="3938270" y="2287778"/>
                  </a:lnTo>
                  <a:lnTo>
                    <a:pt x="3963708" y="2268728"/>
                  </a:lnTo>
                  <a:lnTo>
                    <a:pt x="3983888" y="2238248"/>
                  </a:lnTo>
                  <a:lnTo>
                    <a:pt x="3992118" y="2197608"/>
                  </a:lnTo>
                  <a:lnTo>
                    <a:pt x="3988498" y="2162048"/>
                  </a:lnTo>
                  <a:lnTo>
                    <a:pt x="3979634" y="2135378"/>
                  </a:lnTo>
                  <a:lnTo>
                    <a:pt x="3968534" y="2116328"/>
                  </a:lnTo>
                  <a:lnTo>
                    <a:pt x="3953967" y="2097278"/>
                  </a:lnTo>
                  <a:lnTo>
                    <a:pt x="3953408" y="2096566"/>
                  </a:lnTo>
                  <a:lnTo>
                    <a:pt x="3953637" y="2097278"/>
                  </a:lnTo>
                  <a:lnTo>
                    <a:pt x="3953002" y="2096008"/>
                  </a:lnTo>
                  <a:lnTo>
                    <a:pt x="3953408" y="2096566"/>
                  </a:lnTo>
                  <a:lnTo>
                    <a:pt x="3953256" y="2096008"/>
                  </a:lnTo>
                  <a:lnTo>
                    <a:pt x="3952494" y="2093468"/>
                  </a:lnTo>
                  <a:lnTo>
                    <a:pt x="3951351" y="2085848"/>
                  </a:lnTo>
                  <a:lnTo>
                    <a:pt x="3951630" y="2073148"/>
                  </a:lnTo>
                  <a:lnTo>
                    <a:pt x="3954780" y="2054098"/>
                  </a:lnTo>
                  <a:lnTo>
                    <a:pt x="3957955" y="2041398"/>
                  </a:lnTo>
                  <a:lnTo>
                    <a:pt x="3952621" y="2033778"/>
                  </a:lnTo>
                  <a:lnTo>
                    <a:pt x="3945407" y="2017268"/>
                  </a:lnTo>
                  <a:lnTo>
                    <a:pt x="3938727" y="1996948"/>
                  </a:lnTo>
                  <a:lnTo>
                    <a:pt x="3935882" y="1974088"/>
                  </a:lnTo>
                  <a:lnTo>
                    <a:pt x="3940175" y="1951228"/>
                  </a:lnTo>
                  <a:lnTo>
                    <a:pt x="3951973" y="1927098"/>
                  </a:lnTo>
                  <a:lnTo>
                    <a:pt x="3964368" y="1911858"/>
                  </a:lnTo>
                  <a:lnTo>
                    <a:pt x="3978567" y="1901698"/>
                  </a:lnTo>
                  <a:lnTo>
                    <a:pt x="3995801" y="1892808"/>
                  </a:lnTo>
                  <a:lnTo>
                    <a:pt x="3997325" y="1891538"/>
                  </a:lnTo>
                  <a:lnTo>
                    <a:pt x="3998722" y="1891538"/>
                  </a:lnTo>
                  <a:lnTo>
                    <a:pt x="4000119" y="1890268"/>
                  </a:lnTo>
                  <a:lnTo>
                    <a:pt x="4006456" y="1887728"/>
                  </a:lnTo>
                  <a:lnTo>
                    <a:pt x="4017467" y="1883918"/>
                  </a:lnTo>
                  <a:lnTo>
                    <a:pt x="4031919" y="1880108"/>
                  </a:lnTo>
                  <a:lnTo>
                    <a:pt x="4048633" y="1878838"/>
                  </a:lnTo>
                  <a:lnTo>
                    <a:pt x="4056951" y="1878838"/>
                  </a:lnTo>
                  <a:lnTo>
                    <a:pt x="4091825" y="1899158"/>
                  </a:lnTo>
                  <a:lnTo>
                    <a:pt x="4121061" y="1970278"/>
                  </a:lnTo>
                  <a:lnTo>
                    <a:pt x="4122166" y="1998218"/>
                  </a:lnTo>
                  <a:lnTo>
                    <a:pt x="4117060" y="2018538"/>
                  </a:lnTo>
                  <a:lnTo>
                    <a:pt x="4110355" y="2031238"/>
                  </a:lnTo>
                  <a:lnTo>
                    <a:pt x="4107078" y="2037588"/>
                  </a:lnTo>
                  <a:lnTo>
                    <a:pt x="4105110" y="2042668"/>
                  </a:lnTo>
                  <a:lnTo>
                    <a:pt x="4104525" y="2050288"/>
                  </a:lnTo>
                  <a:lnTo>
                    <a:pt x="4105402" y="2056638"/>
                  </a:lnTo>
                  <a:lnTo>
                    <a:pt x="4108348" y="2073148"/>
                  </a:lnTo>
                  <a:lnTo>
                    <a:pt x="4108678" y="2084578"/>
                  </a:lnTo>
                  <a:lnTo>
                    <a:pt x="4107662" y="2092198"/>
                  </a:lnTo>
                  <a:lnTo>
                    <a:pt x="4106545" y="2096008"/>
                  </a:lnTo>
                  <a:lnTo>
                    <a:pt x="4106291" y="2096008"/>
                  </a:lnTo>
                  <a:lnTo>
                    <a:pt x="4102481" y="2101088"/>
                  </a:lnTo>
                  <a:lnTo>
                    <a:pt x="4079189" y="2135378"/>
                  </a:lnTo>
                  <a:lnTo>
                    <a:pt x="4066667" y="2197608"/>
                  </a:lnTo>
                  <a:lnTo>
                    <a:pt x="4074896" y="2238248"/>
                  </a:lnTo>
                  <a:lnTo>
                    <a:pt x="4095127" y="2268728"/>
                  </a:lnTo>
                  <a:lnTo>
                    <a:pt x="4120616" y="2287778"/>
                  </a:lnTo>
                  <a:lnTo>
                    <a:pt x="4144645" y="2297938"/>
                  </a:lnTo>
                  <a:lnTo>
                    <a:pt x="4145788" y="2297938"/>
                  </a:lnTo>
                  <a:lnTo>
                    <a:pt x="4174655" y="2309368"/>
                  </a:lnTo>
                  <a:lnTo>
                    <a:pt x="4200334" y="2324608"/>
                  </a:lnTo>
                  <a:lnTo>
                    <a:pt x="4220007" y="2344928"/>
                  </a:lnTo>
                  <a:lnTo>
                    <a:pt x="4230878" y="2372868"/>
                  </a:lnTo>
                  <a:lnTo>
                    <a:pt x="4230878" y="2312352"/>
                  </a:lnTo>
                  <a:lnTo>
                    <a:pt x="4221810" y="2301748"/>
                  </a:lnTo>
                  <a:lnTo>
                    <a:pt x="4185831" y="2280158"/>
                  </a:lnTo>
                  <a:lnTo>
                    <a:pt x="4153789" y="2268728"/>
                  </a:lnTo>
                  <a:lnTo>
                    <a:pt x="4145051" y="2264918"/>
                  </a:lnTo>
                  <a:lnTo>
                    <a:pt x="4125849" y="2254758"/>
                  </a:lnTo>
                  <a:lnTo>
                    <a:pt x="4106634" y="2233168"/>
                  </a:lnTo>
                  <a:lnTo>
                    <a:pt x="4097909" y="2197608"/>
                  </a:lnTo>
                  <a:lnTo>
                    <a:pt x="4101617" y="2164588"/>
                  </a:lnTo>
                  <a:lnTo>
                    <a:pt x="4110444" y="2141728"/>
                  </a:lnTo>
                  <a:lnTo>
                    <a:pt x="4120946" y="2126488"/>
                  </a:lnTo>
                  <a:lnTo>
                    <a:pt x="4132313" y="2112518"/>
                  </a:lnTo>
                  <a:lnTo>
                    <a:pt x="4137253" y="2102358"/>
                  </a:lnTo>
                  <a:lnTo>
                    <a:pt x="4139882" y="2080768"/>
                  </a:lnTo>
                  <a:lnTo>
                    <a:pt x="4135628" y="2049018"/>
                  </a:lnTo>
                  <a:lnTo>
                    <a:pt x="4148086" y="2024888"/>
                  </a:lnTo>
                  <a:lnTo>
                    <a:pt x="4153700" y="1994408"/>
                  </a:lnTo>
                  <a:lnTo>
                    <a:pt x="4150817" y="1960118"/>
                  </a:lnTo>
                  <a:lnTo>
                    <a:pt x="4137787" y="1919478"/>
                  </a:lnTo>
                  <a:lnTo>
                    <a:pt x="4117124" y="1880108"/>
                  </a:lnTo>
                  <a:lnTo>
                    <a:pt x="4082364" y="1853438"/>
                  </a:lnTo>
                  <a:lnTo>
                    <a:pt x="4059999" y="1848358"/>
                  </a:lnTo>
                  <a:lnTo>
                    <a:pt x="4048633" y="1848358"/>
                  </a:lnTo>
                  <a:lnTo>
                    <a:pt x="4027995" y="1849628"/>
                  </a:lnTo>
                  <a:lnTo>
                    <a:pt x="4009288" y="1853438"/>
                  </a:lnTo>
                  <a:lnTo>
                    <a:pt x="3993870" y="1858518"/>
                  </a:lnTo>
                  <a:lnTo>
                    <a:pt x="3983101" y="1864868"/>
                  </a:lnTo>
                  <a:lnTo>
                    <a:pt x="3961447" y="1875028"/>
                  </a:lnTo>
                  <a:lnTo>
                    <a:pt x="3942816" y="1888998"/>
                  </a:lnTo>
                  <a:lnTo>
                    <a:pt x="3926357" y="1909318"/>
                  </a:lnTo>
                  <a:lnTo>
                    <a:pt x="3911219" y="1939798"/>
                  </a:lnTo>
                  <a:lnTo>
                    <a:pt x="3904704" y="1970278"/>
                  </a:lnTo>
                  <a:lnTo>
                    <a:pt x="3907713" y="2000758"/>
                  </a:lnTo>
                  <a:lnTo>
                    <a:pt x="3915778" y="2027428"/>
                  </a:lnTo>
                  <a:lnTo>
                    <a:pt x="3924427" y="2047748"/>
                  </a:lnTo>
                  <a:lnTo>
                    <a:pt x="3920007" y="2079498"/>
                  </a:lnTo>
                  <a:lnTo>
                    <a:pt x="3922191" y="2101088"/>
                  </a:lnTo>
                  <a:lnTo>
                    <a:pt x="3926675" y="2112518"/>
                  </a:lnTo>
                  <a:lnTo>
                    <a:pt x="3929126" y="2116328"/>
                  </a:lnTo>
                  <a:lnTo>
                    <a:pt x="3937851" y="2126488"/>
                  </a:lnTo>
                  <a:lnTo>
                    <a:pt x="3948392" y="2141728"/>
                  </a:lnTo>
                  <a:lnTo>
                    <a:pt x="3957269" y="2164588"/>
                  </a:lnTo>
                  <a:lnTo>
                    <a:pt x="3961003" y="2197608"/>
                  </a:lnTo>
                  <a:lnTo>
                    <a:pt x="3952265" y="2233168"/>
                  </a:lnTo>
                  <a:lnTo>
                    <a:pt x="3933050" y="2254758"/>
                  </a:lnTo>
                  <a:lnTo>
                    <a:pt x="3913848" y="2264918"/>
                  </a:lnTo>
                  <a:lnTo>
                    <a:pt x="3905123" y="2268728"/>
                  </a:lnTo>
                  <a:lnTo>
                    <a:pt x="3873068" y="2280158"/>
                  </a:lnTo>
                  <a:lnTo>
                    <a:pt x="3837089" y="2301748"/>
                  </a:lnTo>
                  <a:lnTo>
                    <a:pt x="3807764" y="2336038"/>
                  </a:lnTo>
                  <a:lnTo>
                    <a:pt x="3795649" y="2388108"/>
                  </a:lnTo>
                  <a:lnTo>
                    <a:pt x="3795649" y="2403348"/>
                  </a:lnTo>
                  <a:lnTo>
                    <a:pt x="4263263" y="2403348"/>
                  </a:lnTo>
                  <a:lnTo>
                    <a:pt x="4263263" y="2388108"/>
                  </a:lnTo>
                  <a:close/>
                </a:path>
                <a:path w="4372609" h="3926204">
                  <a:moveTo>
                    <a:pt x="4372356" y="2327148"/>
                  </a:moveTo>
                  <a:lnTo>
                    <a:pt x="4365993" y="2287778"/>
                  </a:lnTo>
                  <a:lnTo>
                    <a:pt x="4349889" y="2261108"/>
                  </a:lnTo>
                  <a:lnTo>
                    <a:pt x="4328465" y="2244598"/>
                  </a:lnTo>
                  <a:lnTo>
                    <a:pt x="4300728" y="2231898"/>
                  </a:lnTo>
                  <a:lnTo>
                    <a:pt x="4288726" y="2224278"/>
                  </a:lnTo>
                  <a:lnTo>
                    <a:pt x="4276712" y="2209038"/>
                  </a:lnTo>
                  <a:lnTo>
                    <a:pt x="4271264" y="2181098"/>
                  </a:lnTo>
                  <a:lnTo>
                    <a:pt x="4273232" y="2155698"/>
                  </a:lnTo>
                  <a:lnTo>
                    <a:pt x="4278122" y="2139188"/>
                  </a:lnTo>
                  <a:lnTo>
                    <a:pt x="4284332" y="2126488"/>
                  </a:lnTo>
                  <a:lnTo>
                    <a:pt x="4292282" y="2115058"/>
                  </a:lnTo>
                  <a:lnTo>
                    <a:pt x="4295876" y="2106168"/>
                  </a:lnTo>
                  <a:lnTo>
                    <a:pt x="4297642" y="2089658"/>
                  </a:lnTo>
                  <a:lnTo>
                    <a:pt x="4294124" y="2065528"/>
                  </a:lnTo>
                  <a:lnTo>
                    <a:pt x="4301071" y="2049018"/>
                  </a:lnTo>
                  <a:lnTo>
                    <a:pt x="4307535" y="2028698"/>
                  </a:lnTo>
                  <a:lnTo>
                    <a:pt x="4309923" y="2005838"/>
                  </a:lnTo>
                  <a:lnTo>
                    <a:pt x="4304665" y="1981708"/>
                  </a:lnTo>
                  <a:lnTo>
                    <a:pt x="4293540" y="1957578"/>
                  </a:lnTo>
                  <a:lnTo>
                    <a:pt x="4282567" y="1942338"/>
                  </a:lnTo>
                  <a:lnTo>
                    <a:pt x="4279735" y="1939798"/>
                  </a:lnTo>
                  <a:lnTo>
                    <a:pt x="4269867" y="1930908"/>
                  </a:lnTo>
                  <a:lnTo>
                    <a:pt x="4253611" y="1923288"/>
                  </a:lnTo>
                  <a:lnTo>
                    <a:pt x="4244975" y="1918208"/>
                  </a:lnTo>
                  <a:lnTo>
                    <a:pt x="4232618" y="1914398"/>
                  </a:lnTo>
                  <a:lnTo>
                    <a:pt x="4217632" y="1910588"/>
                  </a:lnTo>
                  <a:lnTo>
                    <a:pt x="4201160" y="1909318"/>
                  </a:lnTo>
                  <a:lnTo>
                    <a:pt x="4193146" y="1909318"/>
                  </a:lnTo>
                  <a:lnTo>
                    <a:pt x="4185170" y="1910588"/>
                  </a:lnTo>
                  <a:lnTo>
                    <a:pt x="4169664" y="1915668"/>
                  </a:lnTo>
                  <a:lnTo>
                    <a:pt x="4172559" y="1923288"/>
                  </a:lnTo>
                  <a:lnTo>
                    <a:pt x="4175163" y="1930908"/>
                  </a:lnTo>
                  <a:lnTo>
                    <a:pt x="4177461" y="1938528"/>
                  </a:lnTo>
                  <a:lnTo>
                    <a:pt x="4179443" y="1946148"/>
                  </a:lnTo>
                  <a:lnTo>
                    <a:pt x="4179824" y="1944878"/>
                  </a:lnTo>
                  <a:lnTo>
                    <a:pt x="4180713" y="1944878"/>
                  </a:lnTo>
                  <a:lnTo>
                    <a:pt x="4185920" y="1942338"/>
                  </a:lnTo>
                  <a:lnTo>
                    <a:pt x="4192905" y="1939798"/>
                  </a:lnTo>
                  <a:lnTo>
                    <a:pt x="4201160" y="1939798"/>
                  </a:lnTo>
                  <a:lnTo>
                    <a:pt x="4212996" y="1941068"/>
                  </a:lnTo>
                  <a:lnTo>
                    <a:pt x="4223613" y="1943608"/>
                  </a:lnTo>
                  <a:lnTo>
                    <a:pt x="4231919" y="1946148"/>
                  </a:lnTo>
                  <a:lnTo>
                    <a:pt x="4236847" y="1948688"/>
                  </a:lnTo>
                  <a:lnTo>
                    <a:pt x="4238244" y="1949958"/>
                  </a:lnTo>
                  <a:lnTo>
                    <a:pt x="4239641" y="1949958"/>
                  </a:lnTo>
                  <a:lnTo>
                    <a:pt x="4241165" y="1951228"/>
                  </a:lnTo>
                  <a:lnTo>
                    <a:pt x="4251096" y="1956308"/>
                  </a:lnTo>
                  <a:lnTo>
                    <a:pt x="4259110" y="1962658"/>
                  </a:lnTo>
                  <a:lnTo>
                    <a:pt x="4266819" y="1974088"/>
                  </a:lnTo>
                  <a:lnTo>
                    <a:pt x="4275836" y="1993138"/>
                  </a:lnTo>
                  <a:lnTo>
                    <a:pt x="4278681" y="2008378"/>
                  </a:lnTo>
                  <a:lnTo>
                    <a:pt x="4276420" y="2024888"/>
                  </a:lnTo>
                  <a:lnTo>
                    <a:pt x="4271416" y="2038858"/>
                  </a:lnTo>
                  <a:lnTo>
                    <a:pt x="4266057" y="2051558"/>
                  </a:lnTo>
                  <a:lnTo>
                    <a:pt x="4263136" y="2057908"/>
                  </a:lnTo>
                  <a:lnTo>
                    <a:pt x="4262120" y="2065528"/>
                  </a:lnTo>
                  <a:lnTo>
                    <a:pt x="4263771" y="2071878"/>
                  </a:lnTo>
                  <a:lnTo>
                    <a:pt x="4265930" y="2083308"/>
                  </a:lnTo>
                  <a:lnTo>
                    <a:pt x="4266298" y="2089658"/>
                  </a:lnTo>
                  <a:lnTo>
                    <a:pt x="4266349" y="2093468"/>
                  </a:lnTo>
                  <a:lnTo>
                    <a:pt x="4266031" y="2097278"/>
                  </a:lnTo>
                  <a:lnTo>
                    <a:pt x="4265422" y="2099818"/>
                  </a:lnTo>
                  <a:lnTo>
                    <a:pt x="4265168" y="2099818"/>
                  </a:lnTo>
                  <a:lnTo>
                    <a:pt x="4264152" y="2101088"/>
                  </a:lnTo>
                  <a:lnTo>
                    <a:pt x="4256786" y="2112518"/>
                  </a:lnTo>
                  <a:lnTo>
                    <a:pt x="4248886" y="2127758"/>
                  </a:lnTo>
                  <a:lnTo>
                    <a:pt x="4242587" y="2150618"/>
                  </a:lnTo>
                  <a:lnTo>
                    <a:pt x="4240022" y="2181098"/>
                  </a:lnTo>
                  <a:lnTo>
                    <a:pt x="4245978" y="2215388"/>
                  </a:lnTo>
                  <a:lnTo>
                    <a:pt x="4260672" y="2240788"/>
                  </a:lnTo>
                  <a:lnTo>
                    <a:pt x="4279290" y="2256028"/>
                  </a:lnTo>
                  <a:lnTo>
                    <a:pt x="4311510" y="2269998"/>
                  </a:lnTo>
                  <a:lnTo>
                    <a:pt x="4324261" y="2278888"/>
                  </a:lnTo>
                  <a:lnTo>
                    <a:pt x="4334129" y="2292858"/>
                  </a:lnTo>
                  <a:lnTo>
                    <a:pt x="4339971" y="2311908"/>
                  </a:lnTo>
                  <a:lnTo>
                    <a:pt x="4272661" y="2311908"/>
                  </a:lnTo>
                  <a:lnTo>
                    <a:pt x="4276915" y="2318258"/>
                  </a:lnTo>
                  <a:lnTo>
                    <a:pt x="4280763" y="2325878"/>
                  </a:lnTo>
                  <a:lnTo>
                    <a:pt x="4284205" y="2333498"/>
                  </a:lnTo>
                  <a:lnTo>
                    <a:pt x="4287266" y="2342388"/>
                  </a:lnTo>
                  <a:lnTo>
                    <a:pt x="4372356" y="2342388"/>
                  </a:lnTo>
                  <a:lnTo>
                    <a:pt x="4372356" y="2327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4068" y="2208275"/>
              <a:ext cx="99060" cy="990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54068" y="2505455"/>
              <a:ext cx="99060" cy="990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54068" y="2357627"/>
              <a:ext cx="99060" cy="9906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735573" y="434086"/>
            <a:ext cx="9220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Родители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15617" y="1263523"/>
            <a:ext cx="201548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0660" algn="just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Microsoft Sans Serif"/>
                <a:cs typeface="Microsoft Sans Serif"/>
              </a:rPr>
              <a:t>Разработчики </a:t>
            </a:r>
            <a:r>
              <a:rPr sz="1600" spc="-55" dirty="0">
                <a:latin typeface="Microsoft Sans Serif"/>
                <a:cs typeface="Microsoft Sans Serif"/>
              </a:rPr>
              <a:t>КИМ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 </a:t>
            </a:r>
            <a:r>
              <a:rPr sz="1600" spc="-15" dirty="0">
                <a:latin typeface="Microsoft Sans Serif"/>
                <a:cs typeface="Microsoft Sans Serif"/>
              </a:rPr>
              <a:t>государственной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итоговой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аттестации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8237" y="3537330"/>
            <a:ext cx="211518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0075" algn="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Руководители </a:t>
            </a:r>
            <a:r>
              <a:rPr sz="1600" spc="-5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специалистов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ОИГВ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органов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МСУ,</a:t>
            </a:r>
            <a:endParaRPr sz="1600">
              <a:latin typeface="Microsoft Sans Serif"/>
              <a:cs typeface="Microsoft Sans Serif"/>
            </a:endParaRPr>
          </a:p>
          <a:p>
            <a:pPr marL="161925" marR="5080" indent="289560" algn="r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-25" dirty="0">
                <a:latin typeface="Microsoft Sans Serif"/>
                <a:cs typeface="Microsoft Sans Serif"/>
              </a:rPr>
              <a:t>у</a:t>
            </a:r>
            <a:r>
              <a:rPr sz="1600" spc="-20" dirty="0">
                <a:latin typeface="Microsoft Sans Serif"/>
                <a:cs typeface="Microsoft Sans Serif"/>
              </a:rPr>
              <a:t>щ</a:t>
            </a:r>
            <a:r>
              <a:rPr sz="1600" spc="-10" dirty="0">
                <a:latin typeface="Microsoft Sans Serif"/>
                <a:cs typeface="Microsoft Sans Serif"/>
              </a:rPr>
              <a:t>е</a:t>
            </a:r>
            <a:r>
              <a:rPr sz="1600" spc="-5" dirty="0">
                <a:latin typeface="Microsoft Sans Serif"/>
                <a:cs typeface="Microsoft Sans Serif"/>
              </a:rPr>
              <a:t>ст</a:t>
            </a:r>
            <a:r>
              <a:rPr sz="1600" spc="-40" dirty="0">
                <a:latin typeface="Microsoft Sans Serif"/>
                <a:cs typeface="Microsoft Sans Serif"/>
              </a:rPr>
              <a:t>в</a:t>
            </a:r>
            <a:r>
              <a:rPr sz="1600" spc="15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яющ</a:t>
            </a:r>
            <a:r>
              <a:rPr sz="1600" spc="-10" dirty="0">
                <a:latin typeface="Microsoft Sans Serif"/>
                <a:cs typeface="Microsoft Sans Serif"/>
              </a:rPr>
              <a:t>и</a:t>
            </a:r>
            <a:r>
              <a:rPr sz="1600" spc="-5" dirty="0">
                <a:latin typeface="Microsoft Sans Serif"/>
                <a:cs typeface="Microsoft Sans Serif"/>
              </a:rPr>
              <a:t>х  </a:t>
            </a:r>
            <a:r>
              <a:rPr sz="1600" spc="-15" dirty="0">
                <a:latin typeface="Microsoft Sans Serif"/>
                <a:cs typeface="Microsoft Sans Serif"/>
              </a:rPr>
              <a:t>управление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сфере</a:t>
            </a:r>
            <a:endParaRPr sz="16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50617" y="5440171"/>
            <a:ext cx="16478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8844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А</a:t>
            </a:r>
            <a:r>
              <a:rPr sz="1600" spc="-35" dirty="0">
                <a:latin typeface="Microsoft Sans Serif"/>
                <a:cs typeface="Microsoft Sans Serif"/>
              </a:rPr>
              <a:t>в</a:t>
            </a:r>
            <a:r>
              <a:rPr sz="1600" spc="-20" dirty="0">
                <a:latin typeface="Microsoft Sans Serif"/>
                <a:cs typeface="Microsoft Sans Serif"/>
              </a:rPr>
              <a:t>т</a:t>
            </a:r>
            <a:r>
              <a:rPr sz="1600" spc="-10" dirty="0">
                <a:latin typeface="Microsoft Sans Serif"/>
                <a:cs typeface="Microsoft Sans Serif"/>
              </a:rPr>
              <a:t>оры  </a:t>
            </a:r>
            <a:r>
              <a:rPr sz="1600" spc="-25" dirty="0">
                <a:latin typeface="Microsoft Sans Serif"/>
                <a:cs typeface="Microsoft Sans Serif"/>
              </a:rPr>
              <a:t>(разработчиков)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учебных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изданий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91931" y="5621223"/>
            <a:ext cx="1987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Microsoft Sans Serif"/>
                <a:cs typeface="Microsoft Sans Serif"/>
              </a:rPr>
              <a:t>Разработчики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ПООП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2635" y="4015232"/>
            <a:ext cx="882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П</a:t>
            </a:r>
            <a:r>
              <a:rPr sz="1600" spc="-35" dirty="0">
                <a:latin typeface="Microsoft Sans Serif"/>
                <a:cs typeface="Microsoft Sans Serif"/>
              </a:rPr>
              <a:t>е</a:t>
            </a:r>
            <a:r>
              <a:rPr sz="1600" spc="-5" dirty="0">
                <a:latin typeface="Microsoft Sans Serif"/>
                <a:cs typeface="Microsoft Sans Serif"/>
              </a:rPr>
              <a:t>д</a:t>
            </a:r>
            <a:r>
              <a:rPr sz="1600" spc="-25" dirty="0">
                <a:latin typeface="Microsoft Sans Serif"/>
                <a:cs typeface="Microsoft Sans Serif"/>
              </a:rPr>
              <a:t>а</a:t>
            </a:r>
            <a:r>
              <a:rPr sz="1600" spc="-50" dirty="0">
                <a:latin typeface="Microsoft Sans Serif"/>
                <a:cs typeface="Microsoft Sans Serif"/>
              </a:rPr>
              <a:t>г</a:t>
            </a:r>
            <a:r>
              <a:rPr sz="1600" spc="-25" dirty="0">
                <a:latin typeface="Microsoft Sans Serif"/>
                <a:cs typeface="Microsoft Sans Serif"/>
              </a:rPr>
              <a:t>о</a:t>
            </a:r>
            <a:r>
              <a:rPr sz="1600" spc="-15" dirty="0">
                <a:latin typeface="Microsoft Sans Serif"/>
                <a:cs typeface="Microsoft Sans Serif"/>
              </a:rPr>
              <a:t>г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04909" y="1208023"/>
            <a:ext cx="1957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Руководители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организаций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дополнительного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профессионального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194" y="353694"/>
            <a:ext cx="5201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4F81BC"/>
                </a:solidFill>
              </a:rPr>
              <a:t>Обновленные</a:t>
            </a:r>
            <a:r>
              <a:rPr sz="4000" spc="-80" dirty="0">
                <a:solidFill>
                  <a:srgbClr val="4F81BC"/>
                </a:solidFill>
              </a:rPr>
              <a:t> </a:t>
            </a:r>
            <a:r>
              <a:rPr sz="4000" spc="-15" dirty="0">
                <a:solidFill>
                  <a:srgbClr val="4F81BC"/>
                </a:solidFill>
              </a:rPr>
              <a:t>ФГОС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394460" y="1447800"/>
            <a:ext cx="7437755" cy="1173480"/>
            <a:chOff x="1394460" y="1447800"/>
            <a:chExt cx="7437755" cy="1173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5459" y="1455396"/>
              <a:ext cx="6896130" cy="114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0944" y="1472183"/>
              <a:ext cx="5443728" cy="1149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628" y="1487423"/>
              <a:ext cx="6809232" cy="10424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447800"/>
              <a:ext cx="1158240" cy="11551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3896" y="1487423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69">
                  <a:moveTo>
                    <a:pt x="701802" y="0"/>
                  </a:moveTo>
                  <a:lnTo>
                    <a:pt x="521970" y="279908"/>
                  </a:lnTo>
                  <a:lnTo>
                    <a:pt x="403605" y="110743"/>
                  </a:lnTo>
                  <a:lnTo>
                    <a:pt x="353441" y="305053"/>
                  </a:lnTo>
                  <a:lnTo>
                    <a:pt x="17906" y="110743"/>
                  </a:lnTo>
                  <a:lnTo>
                    <a:pt x="223647" y="367538"/>
                  </a:lnTo>
                  <a:lnTo>
                    <a:pt x="0" y="415798"/>
                  </a:lnTo>
                  <a:lnTo>
                    <a:pt x="179831" y="568198"/>
                  </a:lnTo>
                  <a:lnTo>
                    <a:pt x="6476" y="703961"/>
                  </a:lnTo>
                  <a:lnTo>
                    <a:pt x="273939" y="672591"/>
                  </a:lnTo>
                  <a:lnTo>
                    <a:pt x="230123" y="850138"/>
                  </a:lnTo>
                  <a:lnTo>
                    <a:pt x="372872" y="754126"/>
                  </a:lnTo>
                  <a:lnTo>
                    <a:pt x="410083" y="1042415"/>
                  </a:lnTo>
                  <a:lnTo>
                    <a:pt x="509016" y="720725"/>
                  </a:lnTo>
                  <a:lnTo>
                    <a:pt x="640206" y="952500"/>
                  </a:lnTo>
                  <a:lnTo>
                    <a:pt x="677545" y="697738"/>
                  </a:lnTo>
                  <a:lnTo>
                    <a:pt x="876935" y="873251"/>
                  </a:lnTo>
                  <a:lnTo>
                    <a:pt x="813689" y="624586"/>
                  </a:lnTo>
                  <a:lnTo>
                    <a:pt x="1043940" y="641350"/>
                  </a:lnTo>
                  <a:lnTo>
                    <a:pt x="850899" y="505460"/>
                  </a:lnTo>
                  <a:lnTo>
                    <a:pt x="1019683" y="392684"/>
                  </a:lnTo>
                  <a:lnTo>
                    <a:pt x="807211" y="353060"/>
                  </a:lnTo>
                  <a:lnTo>
                    <a:pt x="888365" y="215137"/>
                  </a:lnTo>
                  <a:lnTo>
                    <a:pt x="684148" y="256921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94460" y="2802635"/>
            <a:ext cx="7437755" cy="1173480"/>
            <a:chOff x="1394460" y="2802635"/>
            <a:chExt cx="7437755" cy="1173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459" y="2810219"/>
              <a:ext cx="6896130" cy="1147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6268" y="2827019"/>
              <a:ext cx="5591556" cy="11490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628" y="2842259"/>
              <a:ext cx="6809232" cy="10424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2802635"/>
              <a:ext cx="1158240" cy="11551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3896" y="2842259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907"/>
                  </a:lnTo>
                  <a:lnTo>
                    <a:pt x="403605" y="110743"/>
                  </a:lnTo>
                  <a:lnTo>
                    <a:pt x="353441" y="305053"/>
                  </a:lnTo>
                  <a:lnTo>
                    <a:pt x="17906" y="110743"/>
                  </a:lnTo>
                  <a:lnTo>
                    <a:pt x="223647" y="367538"/>
                  </a:lnTo>
                  <a:lnTo>
                    <a:pt x="0" y="415798"/>
                  </a:lnTo>
                  <a:lnTo>
                    <a:pt x="179831" y="568198"/>
                  </a:lnTo>
                  <a:lnTo>
                    <a:pt x="6476" y="703961"/>
                  </a:lnTo>
                  <a:lnTo>
                    <a:pt x="273939" y="672591"/>
                  </a:lnTo>
                  <a:lnTo>
                    <a:pt x="230123" y="850138"/>
                  </a:lnTo>
                  <a:lnTo>
                    <a:pt x="372872" y="754126"/>
                  </a:lnTo>
                  <a:lnTo>
                    <a:pt x="410083" y="1042415"/>
                  </a:lnTo>
                  <a:lnTo>
                    <a:pt x="509016" y="720725"/>
                  </a:lnTo>
                  <a:lnTo>
                    <a:pt x="640206" y="952500"/>
                  </a:lnTo>
                  <a:lnTo>
                    <a:pt x="677545" y="697738"/>
                  </a:lnTo>
                  <a:lnTo>
                    <a:pt x="876935" y="873251"/>
                  </a:lnTo>
                  <a:lnTo>
                    <a:pt x="813689" y="624586"/>
                  </a:lnTo>
                  <a:lnTo>
                    <a:pt x="1043940" y="641350"/>
                  </a:lnTo>
                  <a:lnTo>
                    <a:pt x="850899" y="505460"/>
                  </a:lnTo>
                  <a:lnTo>
                    <a:pt x="1019683" y="392684"/>
                  </a:lnTo>
                  <a:lnTo>
                    <a:pt x="807211" y="353060"/>
                  </a:lnTo>
                  <a:lnTo>
                    <a:pt x="888365" y="215137"/>
                  </a:lnTo>
                  <a:lnTo>
                    <a:pt x="684148" y="256920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35459" y="4166580"/>
            <a:ext cx="6896734" cy="1138555"/>
            <a:chOff x="1935459" y="4166580"/>
            <a:chExt cx="6896734" cy="11385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5459" y="4166580"/>
              <a:ext cx="6896130" cy="1138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60" y="4312907"/>
              <a:ext cx="4649724" cy="8885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628" y="4197096"/>
              <a:ext cx="6809232" cy="104241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099307" y="1556131"/>
            <a:ext cx="5142230" cy="34366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6995" marR="81915" indent="3175" algn="ctr">
              <a:lnSpc>
                <a:spcPct val="86300"/>
              </a:lnSpc>
              <a:spcBef>
                <a:spcPts val="430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Приводят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Федеральному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12065" marR="5080" indent="-2540" algn="ctr">
              <a:lnSpc>
                <a:spcPct val="86300"/>
              </a:lnSpc>
              <a:spcBef>
                <a:spcPts val="1970"/>
              </a:spcBef>
            </a:pP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вариативность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сроков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увеличения,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сокращения)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Microsoft Sans Serif"/>
              <a:cs typeface="Microsoft Sans Serif"/>
            </a:endParaRPr>
          </a:p>
          <a:p>
            <a:pPr algn="ctr">
              <a:lnSpc>
                <a:spcPts val="2240"/>
              </a:lnSpc>
            </a:pP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Детализируют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ts val="2240"/>
              </a:lnSpc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94460" y="4157471"/>
            <a:ext cx="1158240" cy="1155700"/>
            <a:chOff x="1394460" y="4157471"/>
            <a:chExt cx="1158240" cy="115570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4157471"/>
              <a:ext cx="1158240" cy="11551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3896" y="4197095"/>
              <a:ext cx="1043940" cy="1042669"/>
            </a:xfrm>
            <a:custGeom>
              <a:avLst/>
              <a:gdLst/>
              <a:ahLst/>
              <a:cxnLst/>
              <a:rect l="l" t="t" r="r" b="b"/>
              <a:pathLst>
                <a:path w="1043939" h="1042670">
                  <a:moveTo>
                    <a:pt x="701802" y="0"/>
                  </a:moveTo>
                  <a:lnTo>
                    <a:pt x="521970" y="279907"/>
                  </a:lnTo>
                  <a:lnTo>
                    <a:pt x="403605" y="110743"/>
                  </a:lnTo>
                  <a:lnTo>
                    <a:pt x="353441" y="305053"/>
                  </a:lnTo>
                  <a:lnTo>
                    <a:pt x="17906" y="110743"/>
                  </a:lnTo>
                  <a:lnTo>
                    <a:pt x="223647" y="367537"/>
                  </a:lnTo>
                  <a:lnTo>
                    <a:pt x="0" y="415797"/>
                  </a:lnTo>
                  <a:lnTo>
                    <a:pt x="179831" y="568197"/>
                  </a:lnTo>
                  <a:lnTo>
                    <a:pt x="6476" y="703960"/>
                  </a:lnTo>
                  <a:lnTo>
                    <a:pt x="273939" y="672591"/>
                  </a:lnTo>
                  <a:lnTo>
                    <a:pt x="230123" y="850137"/>
                  </a:lnTo>
                  <a:lnTo>
                    <a:pt x="372872" y="754126"/>
                  </a:lnTo>
                  <a:lnTo>
                    <a:pt x="410083" y="1042415"/>
                  </a:lnTo>
                  <a:lnTo>
                    <a:pt x="509016" y="720724"/>
                  </a:lnTo>
                  <a:lnTo>
                    <a:pt x="640206" y="952499"/>
                  </a:lnTo>
                  <a:lnTo>
                    <a:pt x="677545" y="697737"/>
                  </a:lnTo>
                  <a:lnTo>
                    <a:pt x="876935" y="873251"/>
                  </a:lnTo>
                  <a:lnTo>
                    <a:pt x="813689" y="624585"/>
                  </a:lnTo>
                  <a:lnTo>
                    <a:pt x="1043940" y="641349"/>
                  </a:lnTo>
                  <a:lnTo>
                    <a:pt x="850899" y="505459"/>
                  </a:lnTo>
                  <a:lnTo>
                    <a:pt x="1019683" y="392683"/>
                  </a:lnTo>
                  <a:lnTo>
                    <a:pt x="807211" y="353059"/>
                  </a:lnTo>
                  <a:lnTo>
                    <a:pt x="888365" y="215137"/>
                  </a:lnTo>
                  <a:lnTo>
                    <a:pt x="684148" y="256920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935459" y="5521427"/>
            <a:ext cx="6896734" cy="1140460"/>
            <a:chOff x="1935459" y="5521427"/>
            <a:chExt cx="6896734" cy="114046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5459" y="5521427"/>
              <a:ext cx="6896130" cy="11399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3488" y="5667755"/>
              <a:ext cx="4358640" cy="8885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6628" y="5551931"/>
              <a:ext cx="6809232" cy="10439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16528" y="5753506"/>
            <a:ext cx="3908425" cy="5949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772795" marR="5080" indent="-760730">
              <a:lnSpc>
                <a:spcPts val="2080"/>
              </a:lnSpc>
              <a:spcBef>
                <a:spcPts val="439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Конкретизированные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систематизированы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94460" y="5512308"/>
            <a:ext cx="1158240" cy="1156970"/>
            <a:chOff x="1394460" y="5512308"/>
            <a:chExt cx="1158240" cy="115697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4460" y="5512308"/>
              <a:ext cx="1158240" cy="11567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53896" y="5551932"/>
              <a:ext cx="1043940" cy="1043940"/>
            </a:xfrm>
            <a:custGeom>
              <a:avLst/>
              <a:gdLst/>
              <a:ahLst/>
              <a:cxnLst/>
              <a:rect l="l" t="t" r="r" b="b"/>
              <a:pathLst>
                <a:path w="1043939" h="1043940">
                  <a:moveTo>
                    <a:pt x="701802" y="0"/>
                  </a:moveTo>
                  <a:lnTo>
                    <a:pt x="521970" y="280314"/>
                  </a:lnTo>
                  <a:lnTo>
                    <a:pt x="403605" y="110921"/>
                  </a:lnTo>
                  <a:lnTo>
                    <a:pt x="353441" y="305447"/>
                  </a:lnTo>
                  <a:lnTo>
                    <a:pt x="17906" y="110921"/>
                  </a:lnTo>
                  <a:lnTo>
                    <a:pt x="223647" y="368134"/>
                  </a:lnTo>
                  <a:lnTo>
                    <a:pt x="0" y="416369"/>
                  </a:lnTo>
                  <a:lnTo>
                    <a:pt x="179831" y="569087"/>
                  </a:lnTo>
                  <a:lnTo>
                    <a:pt x="6476" y="705002"/>
                  </a:lnTo>
                  <a:lnTo>
                    <a:pt x="273939" y="673582"/>
                  </a:lnTo>
                  <a:lnTo>
                    <a:pt x="230123" y="851433"/>
                  </a:lnTo>
                  <a:lnTo>
                    <a:pt x="372872" y="755256"/>
                  </a:lnTo>
                  <a:lnTo>
                    <a:pt x="410083" y="1043940"/>
                  </a:lnTo>
                  <a:lnTo>
                    <a:pt x="509016" y="721817"/>
                  </a:lnTo>
                  <a:lnTo>
                    <a:pt x="640206" y="953897"/>
                  </a:lnTo>
                  <a:lnTo>
                    <a:pt x="677545" y="698715"/>
                  </a:lnTo>
                  <a:lnTo>
                    <a:pt x="876935" y="874534"/>
                  </a:lnTo>
                  <a:lnTo>
                    <a:pt x="813689" y="625487"/>
                  </a:lnTo>
                  <a:lnTo>
                    <a:pt x="1043940" y="642315"/>
                  </a:lnTo>
                  <a:lnTo>
                    <a:pt x="850899" y="506260"/>
                  </a:lnTo>
                  <a:lnTo>
                    <a:pt x="1019683" y="393268"/>
                  </a:lnTo>
                  <a:lnTo>
                    <a:pt x="807211" y="353542"/>
                  </a:lnTo>
                  <a:lnTo>
                    <a:pt x="888365" y="215404"/>
                  </a:lnTo>
                  <a:lnTo>
                    <a:pt x="684148" y="257365"/>
                  </a:lnTo>
                  <a:lnTo>
                    <a:pt x="701802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7</a:t>
            </a:fld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7091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781937"/>
            <a:ext cx="875538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20" dirty="0">
                <a:latin typeface="Microsoft Sans Serif"/>
                <a:cs typeface="Microsoft Sans Serif"/>
              </a:rPr>
              <a:t>Требования </a:t>
            </a:r>
            <a:r>
              <a:rPr sz="2000" spc="-125" dirty="0">
                <a:latin typeface="Microsoft Sans Serif"/>
                <a:cs typeface="Microsoft Sans Serif"/>
              </a:rPr>
              <a:t>к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результатам </a:t>
            </a:r>
            <a:r>
              <a:rPr sz="2000" spc="-10" dirty="0">
                <a:latin typeface="Microsoft Sans Serif"/>
                <a:cs typeface="Microsoft Sans Serif"/>
              </a:rPr>
              <a:t>реализации </a:t>
            </a:r>
            <a:r>
              <a:rPr sz="2000" spc="-5" dirty="0">
                <a:latin typeface="Microsoft Sans Serif"/>
                <a:cs typeface="Microsoft Sans Serif"/>
              </a:rPr>
              <a:t>ОП </a:t>
            </a:r>
            <a:r>
              <a:rPr sz="2000" spc="-10" dirty="0">
                <a:latin typeface="Microsoft Sans Serif"/>
                <a:cs typeface="Microsoft Sans Serif"/>
              </a:rPr>
              <a:t>сформулированы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категориях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системно-деятельностного </a:t>
            </a:r>
            <a:r>
              <a:rPr sz="2000" spc="-25" dirty="0">
                <a:latin typeface="Microsoft Sans Serif"/>
                <a:cs typeface="Microsoft Sans Serif"/>
              </a:rPr>
              <a:t>подхода.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3257" y="2883154"/>
            <a:ext cx="3360420" cy="2442845"/>
            <a:chOff x="2953257" y="2883154"/>
            <a:chExt cx="3360420" cy="2442845"/>
          </a:xfrm>
        </p:grpSpPr>
        <p:sp>
          <p:nvSpPr>
            <p:cNvPr id="5" name="object 5"/>
            <p:cNvSpPr/>
            <p:nvPr/>
          </p:nvSpPr>
          <p:spPr>
            <a:xfrm>
              <a:off x="5775959" y="5318760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3" y="0"/>
                  </a:lnTo>
                </a:path>
              </a:pathLst>
            </a:custGeom>
            <a:ln w="12192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9607" y="3294888"/>
              <a:ext cx="161290" cy="2024380"/>
            </a:xfrm>
            <a:custGeom>
              <a:avLst/>
              <a:gdLst/>
              <a:ahLst/>
              <a:cxnLst/>
              <a:rect l="l" t="t" r="r" b="b"/>
              <a:pathLst>
                <a:path w="161289" h="2024379">
                  <a:moveTo>
                    <a:pt x="0" y="1008888"/>
                  </a:moveTo>
                  <a:lnTo>
                    <a:pt x="80518" y="1008888"/>
                  </a:lnTo>
                  <a:lnTo>
                    <a:pt x="80518" y="2024380"/>
                  </a:lnTo>
                  <a:lnTo>
                    <a:pt x="161036" y="2024380"/>
                  </a:lnTo>
                </a:path>
                <a:path w="161289" h="2024379">
                  <a:moveTo>
                    <a:pt x="0" y="1008888"/>
                  </a:moveTo>
                  <a:lnTo>
                    <a:pt x="80518" y="1008888"/>
                  </a:lnTo>
                  <a:lnTo>
                    <a:pt x="80518" y="1012317"/>
                  </a:lnTo>
                  <a:lnTo>
                    <a:pt x="161036" y="1012317"/>
                  </a:lnTo>
                </a:path>
                <a:path w="161289" h="2024379">
                  <a:moveTo>
                    <a:pt x="0" y="1008761"/>
                  </a:moveTo>
                  <a:lnTo>
                    <a:pt x="80518" y="1008761"/>
                  </a:lnTo>
                  <a:lnTo>
                    <a:pt x="80518" y="0"/>
                  </a:lnTo>
                  <a:lnTo>
                    <a:pt x="161036" y="0"/>
                  </a:lnTo>
                </a:path>
              </a:pathLst>
            </a:custGeom>
            <a:ln w="12192">
              <a:solidFill>
                <a:srgbClr val="6C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5959" y="3294888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3" y="0"/>
                  </a:lnTo>
                </a:path>
              </a:pathLst>
            </a:custGeom>
            <a:ln w="12192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1151" y="2889504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2654807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654807" y="810768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1151" y="2889504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0" y="810768"/>
                  </a:moveTo>
                  <a:lnTo>
                    <a:pt x="2654807" y="810768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5959" y="4306824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3" y="0"/>
                  </a:lnTo>
                </a:path>
              </a:pathLst>
            </a:custGeom>
            <a:ln w="12192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31063" y="2825495"/>
            <a:ext cx="2702560" cy="2956560"/>
          </a:xfrm>
          <a:custGeom>
            <a:avLst/>
            <a:gdLst/>
            <a:ahLst/>
            <a:cxnLst/>
            <a:rect l="l" t="t" r="r" b="b"/>
            <a:pathLst>
              <a:path w="2702560" h="2956560">
                <a:moveTo>
                  <a:pt x="2702052" y="0"/>
                </a:moveTo>
                <a:lnTo>
                  <a:pt x="0" y="0"/>
                </a:lnTo>
                <a:lnTo>
                  <a:pt x="0" y="2956560"/>
                </a:lnTo>
                <a:lnTo>
                  <a:pt x="2702052" y="2956560"/>
                </a:lnTo>
                <a:lnTo>
                  <a:pt x="2702052" y="0"/>
                </a:lnTo>
                <a:close/>
              </a:path>
            </a:pathLst>
          </a:custGeom>
          <a:solidFill>
            <a:srgbClr val="345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3682" y="3765295"/>
            <a:ext cx="2355850" cy="102235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-635" algn="ctr">
              <a:lnSpc>
                <a:spcPts val="2480"/>
              </a:lnSpc>
              <a:spcBef>
                <a:spcPts val="515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Системно-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льностный 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1151" y="2889504"/>
            <a:ext cx="2654935" cy="810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344170" marR="332740" indent="-5080">
              <a:lnSpc>
                <a:spcPts val="145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ые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 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(ценности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мотивация)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01485" y="2883154"/>
            <a:ext cx="3227070" cy="823594"/>
            <a:chOff x="6301485" y="2883154"/>
            <a:chExt cx="3227070" cy="823594"/>
          </a:xfrm>
        </p:grpSpPr>
        <p:sp>
          <p:nvSpPr>
            <p:cNvPr id="15" name="object 15"/>
            <p:cNvSpPr/>
            <p:nvPr/>
          </p:nvSpPr>
          <p:spPr>
            <a:xfrm>
              <a:off x="6307835" y="2889504"/>
              <a:ext cx="3214370" cy="810895"/>
            </a:xfrm>
            <a:custGeom>
              <a:avLst/>
              <a:gdLst/>
              <a:ahLst/>
              <a:cxnLst/>
              <a:rect l="l" t="t" r="r" b="b"/>
              <a:pathLst>
                <a:path w="3214370" h="810895">
                  <a:moveTo>
                    <a:pt x="3214116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3214116" y="810768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7835" y="2889504"/>
              <a:ext cx="3214370" cy="810895"/>
            </a:xfrm>
            <a:custGeom>
              <a:avLst/>
              <a:gdLst/>
              <a:ahLst/>
              <a:cxnLst/>
              <a:rect l="l" t="t" r="r" b="b"/>
              <a:pathLst>
                <a:path w="3214370" h="810895">
                  <a:moveTo>
                    <a:pt x="0" y="810768"/>
                  </a:moveTo>
                  <a:lnTo>
                    <a:pt x="3214116" y="810768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07835" y="2889504"/>
            <a:ext cx="3208020" cy="81089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407034" marR="314325" indent="-79375">
              <a:lnSpc>
                <a:spcPts val="145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Ориентация на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ценности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67721" y="2182495"/>
            <a:ext cx="21443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Формулировки</a:t>
            </a:r>
            <a:r>
              <a:rPr sz="1200" b="1" spc="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личностных </a:t>
            </a:r>
            <a:r>
              <a:rPr sz="1200" b="1" spc="-3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«ценностное</a:t>
            </a:r>
            <a:r>
              <a:rPr sz="12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2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«уважительное</a:t>
            </a:r>
            <a:r>
              <a:rPr sz="1200"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200"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25"/>
              </a:lnSpc>
            </a:pPr>
            <a:r>
              <a:rPr sz="1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«интерес</a:t>
            </a:r>
            <a:r>
              <a:rPr sz="1200" spc="-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4471C4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43815" algn="ctr">
              <a:lnSpc>
                <a:spcPts val="1565"/>
              </a:lnSpc>
              <a:tabLst>
                <a:tab pos="1268095" algn="l"/>
              </a:tabLst>
            </a:pPr>
            <a:r>
              <a:rPr sz="1400" u="heavy" dirty="0">
                <a:solidFill>
                  <a:srgbClr val="FFFFFF"/>
                </a:solidFill>
                <a:uFill>
                  <a:solidFill>
                    <a:srgbClr val="4370C3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14801" y="3895090"/>
            <a:ext cx="2667635" cy="823594"/>
            <a:chOff x="3114801" y="3895090"/>
            <a:chExt cx="2667635" cy="823594"/>
          </a:xfrm>
        </p:grpSpPr>
        <p:sp>
          <p:nvSpPr>
            <p:cNvPr id="20" name="object 20"/>
            <p:cNvSpPr/>
            <p:nvPr/>
          </p:nvSpPr>
          <p:spPr>
            <a:xfrm>
              <a:off x="3121151" y="3901440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2654807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2654807" y="810768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1151" y="3901440"/>
              <a:ext cx="2654935" cy="810895"/>
            </a:xfrm>
            <a:custGeom>
              <a:avLst/>
              <a:gdLst/>
              <a:ahLst/>
              <a:cxnLst/>
              <a:rect l="l" t="t" r="r" b="b"/>
              <a:pathLst>
                <a:path w="2654935" h="810895">
                  <a:moveTo>
                    <a:pt x="0" y="810768"/>
                  </a:moveTo>
                  <a:lnTo>
                    <a:pt x="2654807" y="810768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1151" y="3901440"/>
            <a:ext cx="2654935" cy="8108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807085" marR="113664" indent="-685800">
              <a:lnSpc>
                <a:spcPts val="145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Метапредметные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(«soft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skills»)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01485" y="3895090"/>
            <a:ext cx="3216275" cy="823594"/>
            <a:chOff x="6301485" y="3895090"/>
            <a:chExt cx="3216275" cy="823594"/>
          </a:xfrm>
        </p:grpSpPr>
        <p:sp>
          <p:nvSpPr>
            <p:cNvPr id="24" name="object 24"/>
            <p:cNvSpPr/>
            <p:nvPr/>
          </p:nvSpPr>
          <p:spPr>
            <a:xfrm>
              <a:off x="6307835" y="3901440"/>
              <a:ext cx="3203575" cy="810895"/>
            </a:xfrm>
            <a:custGeom>
              <a:avLst/>
              <a:gdLst/>
              <a:ahLst/>
              <a:cxnLst/>
              <a:rect l="l" t="t" r="r" b="b"/>
              <a:pathLst>
                <a:path w="3203575" h="810895">
                  <a:moveTo>
                    <a:pt x="3203448" y="0"/>
                  </a:moveTo>
                  <a:lnTo>
                    <a:pt x="0" y="0"/>
                  </a:lnTo>
                  <a:lnTo>
                    <a:pt x="0" y="810768"/>
                  </a:lnTo>
                  <a:lnTo>
                    <a:pt x="3203448" y="810768"/>
                  </a:lnTo>
                  <a:lnTo>
                    <a:pt x="3203448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7835" y="3901440"/>
              <a:ext cx="3203575" cy="810895"/>
            </a:xfrm>
            <a:custGeom>
              <a:avLst/>
              <a:gdLst/>
              <a:ahLst/>
              <a:cxnLst/>
              <a:rect l="l" t="t" r="r" b="b"/>
              <a:pathLst>
                <a:path w="3203575" h="810895">
                  <a:moveTo>
                    <a:pt x="0" y="810768"/>
                  </a:moveTo>
                  <a:lnTo>
                    <a:pt x="3203448" y="810768"/>
                  </a:lnTo>
                  <a:lnTo>
                    <a:pt x="3203448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07835" y="3901440"/>
            <a:ext cx="3208020" cy="81089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84785" marR="182245" indent="1270" algn="ctr">
              <a:lnSpc>
                <a:spcPts val="1450"/>
              </a:lnSpc>
              <a:spcBef>
                <a:spcPts val="1020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УУД: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познавательные,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коммуникативные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регулятивные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14801" y="4908550"/>
            <a:ext cx="2667635" cy="822325"/>
            <a:chOff x="3114801" y="4908550"/>
            <a:chExt cx="2667635" cy="822325"/>
          </a:xfrm>
        </p:grpSpPr>
        <p:sp>
          <p:nvSpPr>
            <p:cNvPr id="28" name="object 28"/>
            <p:cNvSpPr/>
            <p:nvPr/>
          </p:nvSpPr>
          <p:spPr>
            <a:xfrm>
              <a:off x="3121151" y="4914900"/>
              <a:ext cx="2654935" cy="809625"/>
            </a:xfrm>
            <a:custGeom>
              <a:avLst/>
              <a:gdLst/>
              <a:ahLst/>
              <a:cxnLst/>
              <a:rect l="l" t="t" r="r" b="b"/>
              <a:pathLst>
                <a:path w="2654935" h="809625">
                  <a:moveTo>
                    <a:pt x="2654807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2654807" y="809244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1151" y="4914900"/>
              <a:ext cx="2654935" cy="809625"/>
            </a:xfrm>
            <a:custGeom>
              <a:avLst/>
              <a:gdLst/>
              <a:ahLst/>
              <a:cxnLst/>
              <a:rect l="l" t="t" r="r" b="b"/>
              <a:pathLst>
                <a:path w="2654935" h="809625">
                  <a:moveTo>
                    <a:pt x="0" y="809244"/>
                  </a:moveTo>
                  <a:lnTo>
                    <a:pt x="2654807" y="809244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80924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21151" y="4914900"/>
            <a:ext cx="2654935" cy="809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31623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Предметные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01740" y="4908803"/>
            <a:ext cx="3217545" cy="821690"/>
            <a:chOff x="6301740" y="4908803"/>
            <a:chExt cx="3217545" cy="821690"/>
          </a:xfrm>
        </p:grpSpPr>
        <p:sp>
          <p:nvSpPr>
            <p:cNvPr id="32" name="object 32"/>
            <p:cNvSpPr/>
            <p:nvPr/>
          </p:nvSpPr>
          <p:spPr>
            <a:xfrm>
              <a:off x="6307836" y="4914899"/>
              <a:ext cx="3205480" cy="809625"/>
            </a:xfrm>
            <a:custGeom>
              <a:avLst/>
              <a:gdLst/>
              <a:ahLst/>
              <a:cxnLst/>
              <a:rect l="l" t="t" r="r" b="b"/>
              <a:pathLst>
                <a:path w="3205479" h="809625">
                  <a:moveTo>
                    <a:pt x="3204971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3204971" y="809244"/>
                  </a:lnTo>
                  <a:lnTo>
                    <a:pt x="3204971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7836" y="4914899"/>
              <a:ext cx="3205480" cy="809625"/>
            </a:xfrm>
            <a:custGeom>
              <a:avLst/>
              <a:gdLst/>
              <a:ahLst/>
              <a:cxnLst/>
              <a:rect l="l" t="t" r="r" b="b"/>
              <a:pathLst>
                <a:path w="3205479" h="809625">
                  <a:moveTo>
                    <a:pt x="0" y="809244"/>
                  </a:moveTo>
                  <a:lnTo>
                    <a:pt x="3204971" y="809244"/>
                  </a:lnTo>
                  <a:lnTo>
                    <a:pt x="3204971" y="0"/>
                  </a:lnTo>
                  <a:lnTo>
                    <a:pt x="0" y="0"/>
                  </a:lnTo>
                  <a:lnTo>
                    <a:pt x="0" y="8092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07835" y="4914900"/>
            <a:ext cx="3208020" cy="8096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581025" marR="214629" indent="-358140">
              <a:lnSpc>
                <a:spcPts val="1450"/>
              </a:lnSpc>
              <a:spcBef>
                <a:spcPts val="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Конкретизация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систематизация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67721" y="3462908"/>
            <a:ext cx="17316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Формулировки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п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ре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д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м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е</a:t>
            </a: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т</a:t>
            </a:r>
            <a:r>
              <a:rPr sz="1200" b="1" spc="-5" dirty="0">
                <a:solidFill>
                  <a:srgbClr val="4471C4"/>
                </a:solidFill>
                <a:latin typeface="Arial"/>
                <a:cs typeface="Arial"/>
              </a:rPr>
              <a:t>ны</a:t>
            </a:r>
            <a:r>
              <a:rPr sz="1200" b="1" dirty="0">
                <a:solidFill>
                  <a:srgbClr val="4471C4"/>
                </a:solidFill>
                <a:latin typeface="Arial"/>
                <a:cs typeface="Arial"/>
              </a:rPr>
              <a:t>х 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«находить»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«выявлять»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«устанавливать»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«выбирать»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49814" y="4931943"/>
            <a:ext cx="1183005" cy="0"/>
          </a:xfrm>
          <a:custGeom>
            <a:avLst/>
            <a:gdLst/>
            <a:ahLst/>
            <a:cxnLst/>
            <a:rect l="l" t="t" r="r" b="b"/>
            <a:pathLst>
              <a:path w="1183004">
                <a:moveTo>
                  <a:pt x="0" y="0"/>
                </a:moveTo>
                <a:lnTo>
                  <a:pt x="1182624" y="0"/>
                </a:lnTo>
              </a:path>
            </a:pathLst>
          </a:custGeom>
          <a:ln w="13563">
            <a:solidFill>
              <a:srgbClr val="4370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67721" y="5109209"/>
            <a:ext cx="206438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409575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471C4"/>
                </a:solidFill>
                <a:latin typeface="Arial"/>
                <a:cs typeface="Arial"/>
              </a:rPr>
              <a:t>Формулировки </a:t>
            </a:r>
            <a:r>
              <a:rPr sz="1200" b="1" spc="-10" dirty="0">
                <a:solidFill>
                  <a:srgbClr val="4471C4"/>
                </a:solidFill>
                <a:latin typeface="Arial"/>
                <a:cs typeface="Arial"/>
              </a:rPr>
              <a:t> предметных</a:t>
            </a:r>
            <a:r>
              <a:rPr sz="1200" b="1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4471C4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«осознавать»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«понимать»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«владеть»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«использовать»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«приобретение</a:t>
            </a:r>
            <a:r>
              <a:rPr sz="1200" spc="-5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471C4"/>
                </a:solidFill>
                <a:latin typeface="Microsoft Sans Serif"/>
                <a:cs typeface="Microsoft Sans Serif"/>
              </a:rPr>
              <a:t>опыта»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00" y="34368"/>
            <a:ext cx="687910" cy="945142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Ключевая</a:t>
            </a:r>
            <a:r>
              <a:rPr spc="15" dirty="0"/>
              <a:t> </a:t>
            </a:r>
            <a:r>
              <a:rPr spc="-10" dirty="0"/>
              <a:t>педагогическая</a:t>
            </a:r>
            <a:r>
              <a:rPr spc="20" dirty="0"/>
              <a:t> </a:t>
            </a:r>
            <a:r>
              <a:rPr spc="-20" dirty="0"/>
              <a:t>задача:</a:t>
            </a:r>
            <a:r>
              <a:rPr dirty="0"/>
              <a:t> </a:t>
            </a:r>
            <a:r>
              <a:rPr spc="-10" dirty="0"/>
              <a:t>создание</a:t>
            </a:r>
            <a:r>
              <a:rPr spc="5" dirty="0"/>
              <a:t> </a:t>
            </a:r>
            <a:r>
              <a:rPr spc="-25" dirty="0"/>
              <a:t>условий </a:t>
            </a:r>
            <a:r>
              <a:rPr spc="-760" dirty="0"/>
              <a:t> </a:t>
            </a:r>
            <a:r>
              <a:rPr spc="-10" dirty="0"/>
              <a:t>инициирующих</a:t>
            </a:r>
            <a:r>
              <a:rPr spc="60" dirty="0"/>
              <a:t> </a:t>
            </a:r>
            <a:r>
              <a:rPr spc="-10" dirty="0"/>
              <a:t>действие</a:t>
            </a:r>
            <a:r>
              <a:rPr spc="60" dirty="0"/>
              <a:t> </a:t>
            </a:r>
            <a:r>
              <a:rPr spc="-20" dirty="0"/>
              <a:t>обучающегося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8</a:t>
            </a:fld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78991"/>
            <a:ext cx="7344409" cy="5721350"/>
            <a:chOff x="0" y="1078991"/>
            <a:chExt cx="7344409" cy="5721350"/>
          </a:xfrm>
        </p:grpSpPr>
        <p:sp>
          <p:nvSpPr>
            <p:cNvPr id="3" name="object 3"/>
            <p:cNvSpPr/>
            <p:nvPr/>
          </p:nvSpPr>
          <p:spPr>
            <a:xfrm>
              <a:off x="0" y="1117091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5671"/>
              <a:ext cx="6355080" cy="50520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99388" y="6071615"/>
              <a:ext cx="6139180" cy="722630"/>
            </a:xfrm>
            <a:custGeom>
              <a:avLst/>
              <a:gdLst/>
              <a:ahLst/>
              <a:cxnLst/>
              <a:rect l="l" t="t" r="r" b="b"/>
              <a:pathLst>
                <a:path w="6139180" h="722629">
                  <a:moveTo>
                    <a:pt x="180594" y="0"/>
                  </a:moveTo>
                  <a:lnTo>
                    <a:pt x="0" y="0"/>
                  </a:lnTo>
                  <a:lnTo>
                    <a:pt x="0" y="632079"/>
                  </a:lnTo>
                  <a:lnTo>
                    <a:pt x="5958078" y="632079"/>
                  </a:lnTo>
                  <a:lnTo>
                    <a:pt x="5958078" y="722376"/>
                  </a:lnTo>
                  <a:lnTo>
                    <a:pt x="6138671" y="541782"/>
                  </a:lnTo>
                  <a:lnTo>
                    <a:pt x="5958078" y="361188"/>
                  </a:lnTo>
                  <a:lnTo>
                    <a:pt x="5958078" y="451485"/>
                  </a:lnTo>
                  <a:lnTo>
                    <a:pt x="180594" y="451485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B5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388" y="6071615"/>
              <a:ext cx="6139180" cy="722630"/>
            </a:xfrm>
            <a:custGeom>
              <a:avLst/>
              <a:gdLst/>
              <a:ahLst/>
              <a:cxnLst/>
              <a:rect l="l" t="t" r="r" b="b"/>
              <a:pathLst>
                <a:path w="6139180" h="722629">
                  <a:moveTo>
                    <a:pt x="180594" y="0"/>
                  </a:moveTo>
                  <a:lnTo>
                    <a:pt x="180594" y="451485"/>
                  </a:lnTo>
                  <a:lnTo>
                    <a:pt x="5958078" y="451485"/>
                  </a:lnTo>
                  <a:lnTo>
                    <a:pt x="5958078" y="361188"/>
                  </a:lnTo>
                  <a:lnTo>
                    <a:pt x="6138671" y="541782"/>
                  </a:lnTo>
                  <a:lnTo>
                    <a:pt x="5958078" y="722376"/>
                  </a:lnTo>
                  <a:lnTo>
                    <a:pt x="5958078" y="632079"/>
                  </a:lnTo>
                  <a:lnTo>
                    <a:pt x="0" y="632079"/>
                  </a:lnTo>
                  <a:lnTo>
                    <a:pt x="0" y="0"/>
                  </a:lnTo>
                  <a:lnTo>
                    <a:pt x="180594" y="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55798" y="6219240"/>
            <a:ext cx="293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hard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skills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проектах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ФГОС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46264" y="2589276"/>
            <a:ext cx="4441190" cy="4180840"/>
            <a:chOff x="7446264" y="2589276"/>
            <a:chExt cx="4441190" cy="4180840"/>
          </a:xfrm>
        </p:grpSpPr>
        <p:sp>
          <p:nvSpPr>
            <p:cNvPr id="9" name="object 9"/>
            <p:cNvSpPr/>
            <p:nvPr/>
          </p:nvSpPr>
          <p:spPr>
            <a:xfrm>
              <a:off x="7452360" y="2595372"/>
              <a:ext cx="4429125" cy="4168140"/>
            </a:xfrm>
            <a:custGeom>
              <a:avLst/>
              <a:gdLst/>
              <a:ahLst/>
              <a:cxnLst/>
              <a:rect l="l" t="t" r="r" b="b"/>
              <a:pathLst>
                <a:path w="4429125" h="4168140">
                  <a:moveTo>
                    <a:pt x="3734054" y="0"/>
                  </a:moveTo>
                  <a:lnTo>
                    <a:pt x="694690" y="0"/>
                  </a:lnTo>
                  <a:lnTo>
                    <a:pt x="647127" y="1602"/>
                  </a:lnTo>
                  <a:lnTo>
                    <a:pt x="600424" y="6341"/>
                  </a:lnTo>
                  <a:lnTo>
                    <a:pt x="554685" y="14113"/>
                  </a:lnTo>
                  <a:lnTo>
                    <a:pt x="510013" y="24814"/>
                  </a:lnTo>
                  <a:lnTo>
                    <a:pt x="466512" y="38342"/>
                  </a:lnTo>
                  <a:lnTo>
                    <a:pt x="424285" y="54592"/>
                  </a:lnTo>
                  <a:lnTo>
                    <a:pt x="383435" y="73461"/>
                  </a:lnTo>
                  <a:lnTo>
                    <a:pt x="344066" y="94845"/>
                  </a:lnTo>
                  <a:lnTo>
                    <a:pt x="306282" y="118642"/>
                  </a:lnTo>
                  <a:lnTo>
                    <a:pt x="270185" y="144747"/>
                  </a:lnTo>
                  <a:lnTo>
                    <a:pt x="235880" y="173057"/>
                  </a:lnTo>
                  <a:lnTo>
                    <a:pt x="203469" y="203469"/>
                  </a:lnTo>
                  <a:lnTo>
                    <a:pt x="173057" y="235880"/>
                  </a:lnTo>
                  <a:lnTo>
                    <a:pt x="144747" y="270185"/>
                  </a:lnTo>
                  <a:lnTo>
                    <a:pt x="118642" y="306282"/>
                  </a:lnTo>
                  <a:lnTo>
                    <a:pt x="94845" y="344066"/>
                  </a:lnTo>
                  <a:lnTo>
                    <a:pt x="73461" y="383435"/>
                  </a:lnTo>
                  <a:lnTo>
                    <a:pt x="54592" y="424285"/>
                  </a:lnTo>
                  <a:lnTo>
                    <a:pt x="38342" y="466512"/>
                  </a:lnTo>
                  <a:lnTo>
                    <a:pt x="24814" y="510013"/>
                  </a:lnTo>
                  <a:lnTo>
                    <a:pt x="14113" y="554685"/>
                  </a:lnTo>
                  <a:lnTo>
                    <a:pt x="6341" y="600424"/>
                  </a:lnTo>
                  <a:lnTo>
                    <a:pt x="1602" y="647127"/>
                  </a:lnTo>
                  <a:lnTo>
                    <a:pt x="0" y="694689"/>
                  </a:lnTo>
                  <a:lnTo>
                    <a:pt x="0" y="3473437"/>
                  </a:lnTo>
                  <a:lnTo>
                    <a:pt x="1602" y="3521000"/>
                  </a:lnTo>
                  <a:lnTo>
                    <a:pt x="6341" y="3567702"/>
                  </a:lnTo>
                  <a:lnTo>
                    <a:pt x="14113" y="3613442"/>
                  </a:lnTo>
                  <a:lnTo>
                    <a:pt x="24814" y="3658114"/>
                  </a:lnTo>
                  <a:lnTo>
                    <a:pt x="38342" y="3701616"/>
                  </a:lnTo>
                  <a:lnTo>
                    <a:pt x="54592" y="3743843"/>
                  </a:lnTo>
                  <a:lnTo>
                    <a:pt x="73461" y="3784694"/>
                  </a:lnTo>
                  <a:lnTo>
                    <a:pt x="94845" y="3824063"/>
                  </a:lnTo>
                  <a:lnTo>
                    <a:pt x="118642" y="3861848"/>
                  </a:lnTo>
                  <a:lnTo>
                    <a:pt x="144747" y="3897946"/>
                  </a:lnTo>
                  <a:lnTo>
                    <a:pt x="173057" y="3932252"/>
                  </a:lnTo>
                  <a:lnTo>
                    <a:pt x="203469" y="3964663"/>
                  </a:lnTo>
                  <a:lnTo>
                    <a:pt x="235880" y="3995076"/>
                  </a:lnTo>
                  <a:lnTo>
                    <a:pt x="270185" y="4023387"/>
                  </a:lnTo>
                  <a:lnTo>
                    <a:pt x="306282" y="4049493"/>
                  </a:lnTo>
                  <a:lnTo>
                    <a:pt x="344066" y="4073290"/>
                  </a:lnTo>
                  <a:lnTo>
                    <a:pt x="383435" y="4094675"/>
                  </a:lnTo>
                  <a:lnTo>
                    <a:pt x="424285" y="4113544"/>
                  </a:lnTo>
                  <a:lnTo>
                    <a:pt x="466512" y="4129795"/>
                  </a:lnTo>
                  <a:lnTo>
                    <a:pt x="510013" y="4143322"/>
                  </a:lnTo>
                  <a:lnTo>
                    <a:pt x="554685" y="4154024"/>
                  </a:lnTo>
                  <a:lnTo>
                    <a:pt x="600424" y="4161796"/>
                  </a:lnTo>
                  <a:lnTo>
                    <a:pt x="647127" y="4166536"/>
                  </a:lnTo>
                  <a:lnTo>
                    <a:pt x="694690" y="4168138"/>
                  </a:lnTo>
                  <a:lnTo>
                    <a:pt x="3734054" y="4168138"/>
                  </a:lnTo>
                  <a:lnTo>
                    <a:pt x="3781616" y="4166536"/>
                  </a:lnTo>
                  <a:lnTo>
                    <a:pt x="3828319" y="4161796"/>
                  </a:lnTo>
                  <a:lnTo>
                    <a:pt x="3874058" y="4154024"/>
                  </a:lnTo>
                  <a:lnTo>
                    <a:pt x="3918730" y="4143322"/>
                  </a:lnTo>
                  <a:lnTo>
                    <a:pt x="3962231" y="4129795"/>
                  </a:lnTo>
                  <a:lnTo>
                    <a:pt x="4004458" y="4113544"/>
                  </a:lnTo>
                  <a:lnTo>
                    <a:pt x="4045308" y="4094675"/>
                  </a:lnTo>
                  <a:lnTo>
                    <a:pt x="4084677" y="4073290"/>
                  </a:lnTo>
                  <a:lnTo>
                    <a:pt x="4122461" y="4049493"/>
                  </a:lnTo>
                  <a:lnTo>
                    <a:pt x="4158558" y="4023387"/>
                  </a:lnTo>
                  <a:lnTo>
                    <a:pt x="4192863" y="3995076"/>
                  </a:lnTo>
                  <a:lnTo>
                    <a:pt x="4225274" y="3964663"/>
                  </a:lnTo>
                  <a:lnTo>
                    <a:pt x="4255686" y="3932252"/>
                  </a:lnTo>
                  <a:lnTo>
                    <a:pt x="4283996" y="3897946"/>
                  </a:lnTo>
                  <a:lnTo>
                    <a:pt x="4310101" y="3861848"/>
                  </a:lnTo>
                  <a:lnTo>
                    <a:pt x="4333898" y="3824063"/>
                  </a:lnTo>
                  <a:lnTo>
                    <a:pt x="4355282" y="3784694"/>
                  </a:lnTo>
                  <a:lnTo>
                    <a:pt x="4374151" y="3743843"/>
                  </a:lnTo>
                  <a:lnTo>
                    <a:pt x="4390401" y="3701616"/>
                  </a:lnTo>
                  <a:lnTo>
                    <a:pt x="4403929" y="3658114"/>
                  </a:lnTo>
                  <a:lnTo>
                    <a:pt x="4414630" y="3613442"/>
                  </a:lnTo>
                  <a:lnTo>
                    <a:pt x="4422402" y="3567702"/>
                  </a:lnTo>
                  <a:lnTo>
                    <a:pt x="4427141" y="3521000"/>
                  </a:lnTo>
                  <a:lnTo>
                    <a:pt x="4428744" y="3473437"/>
                  </a:lnTo>
                  <a:lnTo>
                    <a:pt x="4428744" y="694689"/>
                  </a:lnTo>
                  <a:lnTo>
                    <a:pt x="4427141" y="647127"/>
                  </a:lnTo>
                  <a:lnTo>
                    <a:pt x="4422402" y="600424"/>
                  </a:lnTo>
                  <a:lnTo>
                    <a:pt x="4414630" y="554685"/>
                  </a:lnTo>
                  <a:lnTo>
                    <a:pt x="4403929" y="510013"/>
                  </a:lnTo>
                  <a:lnTo>
                    <a:pt x="4390401" y="466512"/>
                  </a:lnTo>
                  <a:lnTo>
                    <a:pt x="4374151" y="424285"/>
                  </a:lnTo>
                  <a:lnTo>
                    <a:pt x="4355282" y="383435"/>
                  </a:lnTo>
                  <a:lnTo>
                    <a:pt x="4333898" y="344066"/>
                  </a:lnTo>
                  <a:lnTo>
                    <a:pt x="4310101" y="306282"/>
                  </a:lnTo>
                  <a:lnTo>
                    <a:pt x="4283996" y="270185"/>
                  </a:lnTo>
                  <a:lnTo>
                    <a:pt x="4255686" y="235880"/>
                  </a:lnTo>
                  <a:lnTo>
                    <a:pt x="4225274" y="203469"/>
                  </a:lnTo>
                  <a:lnTo>
                    <a:pt x="4192863" y="173057"/>
                  </a:lnTo>
                  <a:lnTo>
                    <a:pt x="4158558" y="144747"/>
                  </a:lnTo>
                  <a:lnTo>
                    <a:pt x="4122461" y="118642"/>
                  </a:lnTo>
                  <a:lnTo>
                    <a:pt x="4084677" y="94845"/>
                  </a:lnTo>
                  <a:lnTo>
                    <a:pt x="4045308" y="73461"/>
                  </a:lnTo>
                  <a:lnTo>
                    <a:pt x="4004458" y="54592"/>
                  </a:lnTo>
                  <a:lnTo>
                    <a:pt x="3962231" y="38342"/>
                  </a:lnTo>
                  <a:lnTo>
                    <a:pt x="3918730" y="24814"/>
                  </a:lnTo>
                  <a:lnTo>
                    <a:pt x="3874058" y="14113"/>
                  </a:lnTo>
                  <a:lnTo>
                    <a:pt x="3828319" y="6341"/>
                  </a:lnTo>
                  <a:lnTo>
                    <a:pt x="3781616" y="1602"/>
                  </a:lnTo>
                  <a:lnTo>
                    <a:pt x="3734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2360" y="2595372"/>
              <a:ext cx="4429125" cy="4168140"/>
            </a:xfrm>
            <a:custGeom>
              <a:avLst/>
              <a:gdLst/>
              <a:ahLst/>
              <a:cxnLst/>
              <a:rect l="l" t="t" r="r" b="b"/>
              <a:pathLst>
                <a:path w="4429125" h="4168140">
                  <a:moveTo>
                    <a:pt x="0" y="694689"/>
                  </a:moveTo>
                  <a:lnTo>
                    <a:pt x="1602" y="647127"/>
                  </a:lnTo>
                  <a:lnTo>
                    <a:pt x="6341" y="600424"/>
                  </a:lnTo>
                  <a:lnTo>
                    <a:pt x="14113" y="554685"/>
                  </a:lnTo>
                  <a:lnTo>
                    <a:pt x="24814" y="510013"/>
                  </a:lnTo>
                  <a:lnTo>
                    <a:pt x="38342" y="466512"/>
                  </a:lnTo>
                  <a:lnTo>
                    <a:pt x="54592" y="424285"/>
                  </a:lnTo>
                  <a:lnTo>
                    <a:pt x="73461" y="383435"/>
                  </a:lnTo>
                  <a:lnTo>
                    <a:pt x="94845" y="344066"/>
                  </a:lnTo>
                  <a:lnTo>
                    <a:pt x="118642" y="306282"/>
                  </a:lnTo>
                  <a:lnTo>
                    <a:pt x="144747" y="270185"/>
                  </a:lnTo>
                  <a:lnTo>
                    <a:pt x="173057" y="235880"/>
                  </a:lnTo>
                  <a:lnTo>
                    <a:pt x="203469" y="203469"/>
                  </a:lnTo>
                  <a:lnTo>
                    <a:pt x="235880" y="173057"/>
                  </a:lnTo>
                  <a:lnTo>
                    <a:pt x="270185" y="144747"/>
                  </a:lnTo>
                  <a:lnTo>
                    <a:pt x="306282" y="118642"/>
                  </a:lnTo>
                  <a:lnTo>
                    <a:pt x="344066" y="94845"/>
                  </a:lnTo>
                  <a:lnTo>
                    <a:pt x="383435" y="73461"/>
                  </a:lnTo>
                  <a:lnTo>
                    <a:pt x="424285" y="54592"/>
                  </a:lnTo>
                  <a:lnTo>
                    <a:pt x="466512" y="38342"/>
                  </a:lnTo>
                  <a:lnTo>
                    <a:pt x="510013" y="24814"/>
                  </a:lnTo>
                  <a:lnTo>
                    <a:pt x="554685" y="14113"/>
                  </a:lnTo>
                  <a:lnTo>
                    <a:pt x="600424" y="6341"/>
                  </a:lnTo>
                  <a:lnTo>
                    <a:pt x="647127" y="1602"/>
                  </a:lnTo>
                  <a:lnTo>
                    <a:pt x="694690" y="0"/>
                  </a:lnTo>
                  <a:lnTo>
                    <a:pt x="3734054" y="0"/>
                  </a:lnTo>
                  <a:lnTo>
                    <a:pt x="3781616" y="1602"/>
                  </a:lnTo>
                  <a:lnTo>
                    <a:pt x="3828319" y="6341"/>
                  </a:lnTo>
                  <a:lnTo>
                    <a:pt x="3874058" y="14113"/>
                  </a:lnTo>
                  <a:lnTo>
                    <a:pt x="3918730" y="24814"/>
                  </a:lnTo>
                  <a:lnTo>
                    <a:pt x="3962231" y="38342"/>
                  </a:lnTo>
                  <a:lnTo>
                    <a:pt x="4004458" y="54592"/>
                  </a:lnTo>
                  <a:lnTo>
                    <a:pt x="4045308" y="73461"/>
                  </a:lnTo>
                  <a:lnTo>
                    <a:pt x="4084677" y="94845"/>
                  </a:lnTo>
                  <a:lnTo>
                    <a:pt x="4122461" y="118642"/>
                  </a:lnTo>
                  <a:lnTo>
                    <a:pt x="4158558" y="144747"/>
                  </a:lnTo>
                  <a:lnTo>
                    <a:pt x="4192863" y="173057"/>
                  </a:lnTo>
                  <a:lnTo>
                    <a:pt x="4225274" y="203469"/>
                  </a:lnTo>
                  <a:lnTo>
                    <a:pt x="4255686" y="235880"/>
                  </a:lnTo>
                  <a:lnTo>
                    <a:pt x="4283996" y="270185"/>
                  </a:lnTo>
                  <a:lnTo>
                    <a:pt x="4310101" y="306282"/>
                  </a:lnTo>
                  <a:lnTo>
                    <a:pt x="4333898" y="344066"/>
                  </a:lnTo>
                  <a:lnTo>
                    <a:pt x="4355282" y="383435"/>
                  </a:lnTo>
                  <a:lnTo>
                    <a:pt x="4374151" y="424285"/>
                  </a:lnTo>
                  <a:lnTo>
                    <a:pt x="4390401" y="466512"/>
                  </a:lnTo>
                  <a:lnTo>
                    <a:pt x="4403929" y="510013"/>
                  </a:lnTo>
                  <a:lnTo>
                    <a:pt x="4414630" y="554685"/>
                  </a:lnTo>
                  <a:lnTo>
                    <a:pt x="4422402" y="600424"/>
                  </a:lnTo>
                  <a:lnTo>
                    <a:pt x="4427141" y="647127"/>
                  </a:lnTo>
                  <a:lnTo>
                    <a:pt x="4428744" y="694689"/>
                  </a:lnTo>
                  <a:lnTo>
                    <a:pt x="4428744" y="3473437"/>
                  </a:lnTo>
                  <a:lnTo>
                    <a:pt x="4427141" y="3521000"/>
                  </a:lnTo>
                  <a:lnTo>
                    <a:pt x="4422402" y="3567702"/>
                  </a:lnTo>
                  <a:lnTo>
                    <a:pt x="4414630" y="3613442"/>
                  </a:lnTo>
                  <a:lnTo>
                    <a:pt x="4403929" y="3658114"/>
                  </a:lnTo>
                  <a:lnTo>
                    <a:pt x="4390401" y="3701616"/>
                  </a:lnTo>
                  <a:lnTo>
                    <a:pt x="4374151" y="3743843"/>
                  </a:lnTo>
                  <a:lnTo>
                    <a:pt x="4355282" y="3784694"/>
                  </a:lnTo>
                  <a:lnTo>
                    <a:pt x="4333898" y="3824063"/>
                  </a:lnTo>
                  <a:lnTo>
                    <a:pt x="4310101" y="3861848"/>
                  </a:lnTo>
                  <a:lnTo>
                    <a:pt x="4283996" y="3897946"/>
                  </a:lnTo>
                  <a:lnTo>
                    <a:pt x="4255686" y="3932252"/>
                  </a:lnTo>
                  <a:lnTo>
                    <a:pt x="4225274" y="3964663"/>
                  </a:lnTo>
                  <a:lnTo>
                    <a:pt x="4192863" y="3995076"/>
                  </a:lnTo>
                  <a:lnTo>
                    <a:pt x="4158558" y="4023387"/>
                  </a:lnTo>
                  <a:lnTo>
                    <a:pt x="4122461" y="4049493"/>
                  </a:lnTo>
                  <a:lnTo>
                    <a:pt x="4084677" y="4073290"/>
                  </a:lnTo>
                  <a:lnTo>
                    <a:pt x="4045308" y="4094675"/>
                  </a:lnTo>
                  <a:lnTo>
                    <a:pt x="4004458" y="4113544"/>
                  </a:lnTo>
                  <a:lnTo>
                    <a:pt x="3962231" y="4129795"/>
                  </a:lnTo>
                  <a:lnTo>
                    <a:pt x="3918730" y="4143322"/>
                  </a:lnTo>
                  <a:lnTo>
                    <a:pt x="3874058" y="4154024"/>
                  </a:lnTo>
                  <a:lnTo>
                    <a:pt x="3828319" y="4161796"/>
                  </a:lnTo>
                  <a:lnTo>
                    <a:pt x="3781616" y="4166536"/>
                  </a:lnTo>
                  <a:lnTo>
                    <a:pt x="3734054" y="4168138"/>
                  </a:lnTo>
                  <a:lnTo>
                    <a:pt x="694690" y="4168138"/>
                  </a:lnTo>
                  <a:lnTo>
                    <a:pt x="647127" y="4166536"/>
                  </a:lnTo>
                  <a:lnTo>
                    <a:pt x="600424" y="4161796"/>
                  </a:lnTo>
                  <a:lnTo>
                    <a:pt x="554685" y="4154024"/>
                  </a:lnTo>
                  <a:lnTo>
                    <a:pt x="510013" y="4143322"/>
                  </a:lnTo>
                  <a:lnTo>
                    <a:pt x="466512" y="4129795"/>
                  </a:lnTo>
                  <a:lnTo>
                    <a:pt x="424285" y="4113544"/>
                  </a:lnTo>
                  <a:lnTo>
                    <a:pt x="383435" y="4094675"/>
                  </a:lnTo>
                  <a:lnTo>
                    <a:pt x="344066" y="4073290"/>
                  </a:lnTo>
                  <a:lnTo>
                    <a:pt x="306282" y="4049493"/>
                  </a:lnTo>
                  <a:lnTo>
                    <a:pt x="270185" y="4023387"/>
                  </a:lnTo>
                  <a:lnTo>
                    <a:pt x="235880" y="3995076"/>
                  </a:lnTo>
                  <a:lnTo>
                    <a:pt x="203469" y="3964663"/>
                  </a:lnTo>
                  <a:lnTo>
                    <a:pt x="173057" y="3932252"/>
                  </a:lnTo>
                  <a:lnTo>
                    <a:pt x="144747" y="3897946"/>
                  </a:lnTo>
                  <a:lnTo>
                    <a:pt x="118642" y="3861848"/>
                  </a:lnTo>
                  <a:lnTo>
                    <a:pt x="94845" y="3824063"/>
                  </a:lnTo>
                  <a:lnTo>
                    <a:pt x="73461" y="3784694"/>
                  </a:lnTo>
                  <a:lnTo>
                    <a:pt x="54592" y="3743843"/>
                  </a:lnTo>
                  <a:lnTo>
                    <a:pt x="38342" y="3701616"/>
                  </a:lnTo>
                  <a:lnTo>
                    <a:pt x="24814" y="3658114"/>
                  </a:lnTo>
                  <a:lnTo>
                    <a:pt x="14113" y="3613442"/>
                  </a:lnTo>
                  <a:lnTo>
                    <a:pt x="6341" y="3567702"/>
                  </a:lnTo>
                  <a:lnTo>
                    <a:pt x="1602" y="3521000"/>
                  </a:lnTo>
                  <a:lnTo>
                    <a:pt x="0" y="3473437"/>
                  </a:lnTo>
                  <a:lnTo>
                    <a:pt x="0" y="69468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35951" y="2830525"/>
            <a:ext cx="12668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отражены: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5951" y="3135883"/>
            <a:ext cx="3754754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требованиях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2000" spc="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предметным </a:t>
            </a:r>
            <a:r>
              <a:rPr sz="2000" spc="-5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(русский </a:t>
            </a: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язык, </a:t>
            </a:r>
            <a:r>
              <a:rPr sz="20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литература,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иностранный 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2E5496"/>
                </a:solidFill>
                <a:latin typeface="Microsoft Sans Serif"/>
                <a:cs typeface="Microsoft Sans Serif"/>
              </a:rPr>
              <a:t>язык,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математика,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информатика,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обществознание);</a:t>
            </a:r>
            <a:endParaRPr sz="2000">
              <a:latin typeface="Microsoft Sans Serif"/>
              <a:cs typeface="Microsoft Sans Serif"/>
            </a:endParaRPr>
          </a:p>
          <a:p>
            <a:pPr marL="299085" marR="4254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требованиях</a:t>
            </a:r>
            <a:r>
              <a:rPr sz="20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25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2000" spc="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личностным </a:t>
            </a:r>
            <a:r>
              <a:rPr sz="2000" spc="-5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(гражданско- </a:t>
            </a:r>
            <a:r>
              <a:rPr sz="20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патриотическое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воспитание, </a:t>
            </a:r>
            <a:r>
              <a:rPr sz="2000" spc="-52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5496"/>
                </a:solidFill>
                <a:latin typeface="Microsoft Sans Serif"/>
                <a:cs typeface="Microsoft Sans Serif"/>
              </a:rPr>
              <a:t>эстетическое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воспитание, </a:t>
            </a:r>
            <a:r>
              <a:rPr sz="2000" spc="-5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2E5496"/>
                </a:solidFill>
                <a:latin typeface="Microsoft Sans Serif"/>
                <a:cs typeface="Microsoft Sans Serif"/>
              </a:rPr>
              <a:t>экологическое</a:t>
            </a:r>
            <a:r>
              <a:rPr sz="2000" spc="-4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2E5496"/>
                </a:solidFill>
                <a:latin typeface="Microsoft Sans Serif"/>
                <a:cs typeface="Microsoft Sans Serif"/>
              </a:rPr>
              <a:t>воспитание)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000" y="84660"/>
            <a:ext cx="687910" cy="94514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62329" y="0"/>
            <a:ext cx="8663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Достижение</a:t>
            </a:r>
            <a:r>
              <a:rPr sz="2400" spc="40" dirty="0"/>
              <a:t> </a:t>
            </a:r>
            <a:r>
              <a:rPr sz="2400" spc="-10" dirty="0"/>
              <a:t>целей</a:t>
            </a:r>
            <a:r>
              <a:rPr sz="2400" spc="-5" dirty="0"/>
              <a:t> </a:t>
            </a:r>
            <a:r>
              <a:rPr sz="2400" spc="-30" dirty="0"/>
              <a:t>Указа</a:t>
            </a:r>
            <a:r>
              <a:rPr sz="2400" spc="10" dirty="0"/>
              <a:t> </a:t>
            </a:r>
            <a:r>
              <a:rPr sz="2400" spc="-5" dirty="0"/>
              <a:t>Президента</a:t>
            </a:r>
            <a:r>
              <a:rPr sz="2400" spc="15" dirty="0"/>
              <a:t> </a:t>
            </a:r>
            <a:r>
              <a:rPr sz="2400" dirty="0"/>
              <a:t>№204</a:t>
            </a:r>
            <a:r>
              <a:rPr sz="2400" spc="5" dirty="0"/>
              <a:t> </a:t>
            </a:r>
            <a:r>
              <a:rPr sz="2400" spc="-35" dirty="0"/>
              <a:t>от</a:t>
            </a:r>
            <a:r>
              <a:rPr sz="2400" spc="-10" dirty="0"/>
              <a:t> </a:t>
            </a:r>
            <a:r>
              <a:rPr sz="2400" spc="-5" dirty="0"/>
              <a:t>7.05.2018</a:t>
            </a:r>
            <a:r>
              <a:rPr sz="2400" spc="5" dirty="0"/>
              <a:t> </a:t>
            </a:r>
            <a:r>
              <a:rPr sz="2400" spc="-125" dirty="0"/>
              <a:t>г. </a:t>
            </a:r>
            <a:r>
              <a:rPr sz="2400" spc="-655" dirty="0"/>
              <a:t> </a:t>
            </a:r>
            <a:r>
              <a:rPr sz="2400" dirty="0"/>
              <a:t>по</a:t>
            </a:r>
            <a:r>
              <a:rPr sz="2400" spc="-5" dirty="0"/>
              <a:t> </a:t>
            </a:r>
            <a:r>
              <a:rPr sz="2400" spc="-15" dirty="0"/>
              <a:t>обеспечению</a:t>
            </a:r>
            <a:r>
              <a:rPr sz="2400" spc="-5" dirty="0"/>
              <a:t> </a:t>
            </a:r>
            <a:r>
              <a:rPr sz="2400" spc="-10" dirty="0"/>
              <a:t>глобальной</a:t>
            </a:r>
            <a:r>
              <a:rPr sz="2400" spc="-5" dirty="0"/>
              <a:t> </a:t>
            </a:r>
            <a:r>
              <a:rPr sz="2400" spc="-15" dirty="0"/>
              <a:t>конкурентоспособности </a:t>
            </a:r>
            <a:r>
              <a:rPr sz="2400" spc="-10" dirty="0"/>
              <a:t> </a:t>
            </a:r>
            <a:r>
              <a:rPr sz="2400" spc="-15" dirty="0"/>
              <a:t>российского</a:t>
            </a:r>
            <a:r>
              <a:rPr sz="2400" spc="5" dirty="0"/>
              <a:t> </a:t>
            </a:r>
            <a:r>
              <a:rPr sz="2400" spc="-10" dirty="0"/>
              <a:t>образования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1632692" y="6490205"/>
            <a:ext cx="1892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9</a:t>
            </a:fld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3462</Words>
  <Application>Microsoft Office PowerPoint</Application>
  <PresentationFormat>Произвольный</PresentationFormat>
  <Paragraphs>451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Правовые нормы</vt:lpstr>
      <vt:lpstr>Презентация PowerPoint</vt:lpstr>
      <vt:lpstr>Гарантия равенства ресурсов, условий  и возможностей</vt:lpstr>
      <vt:lpstr>ФГОС – ключевой регулятор содержания образования</vt:lpstr>
      <vt:lpstr>Презентация PowerPoint</vt:lpstr>
      <vt:lpstr>Обновленные ФГОС</vt:lpstr>
      <vt:lpstr>Ключевая педагогическая задача: создание условий  инициирующих действие обучающегося</vt:lpstr>
      <vt:lpstr>Достижение целей Указа Президента №204 от 7.05.2018 г.  по обеспечению глобальной конкурентоспособности  российского образования</vt:lpstr>
      <vt:lpstr>Достижение целей Указа Президента №204 от 7.05.2018 г.  по обеспечению глобальной конкурентоспособности  российского образования</vt:lpstr>
      <vt:lpstr>Достижение целей Указа Президента №204 от 7.05.2018 г.  по обеспечению глобальной конкурентоспособности  российского образования</vt:lpstr>
      <vt:lpstr>Презентация PowerPoint</vt:lpstr>
      <vt:lpstr>Презентация PowerPoint</vt:lpstr>
      <vt:lpstr>Детализация требований к результатам предметным (пример: биология)</vt:lpstr>
      <vt:lpstr>Детализация требований к результатам личностным</vt:lpstr>
      <vt:lpstr>Детализация требований к результатам метапредметным</vt:lpstr>
      <vt:lpstr>Механизмы обеспечения вариативности  образовательных программ, предусмотренные ФГОС</vt:lpstr>
      <vt:lpstr>Презентация PowerPoint</vt:lpstr>
      <vt:lpstr>Презентация PowerPoint</vt:lpstr>
      <vt:lpstr>Проектная деятельность в обновленных ФГОС</vt:lpstr>
      <vt:lpstr>Особенности требований к ИОС в проектах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Научно-методическое сопровождение ФГОС:  конструктор рабочих программ</vt:lpstr>
      <vt:lpstr>Единое содержание образования</vt:lpstr>
      <vt:lpstr>Презентация PowerPoint</vt:lpstr>
      <vt:lpstr>Презентация PowerPoint</vt:lpstr>
      <vt:lpstr>https://forms.gle/b6J15kdUy9auyrwW6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NITRO</cp:lastModifiedBy>
  <cp:revision>7</cp:revision>
  <dcterms:created xsi:type="dcterms:W3CDTF">2022-03-07T18:04:16Z</dcterms:created>
  <dcterms:modified xsi:type="dcterms:W3CDTF">2022-03-21T20:04:08Z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2022-03-07T00:00:00Z</vt:filetime>
  </property>
</Properties>
</file>